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9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3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34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4"/>
  </p:sldMasterIdLst>
  <p:notesMasterIdLst>
    <p:notesMasterId r:id="rId53"/>
  </p:notesMasterIdLst>
  <p:handoutMasterIdLst>
    <p:handoutMasterId r:id="rId54"/>
  </p:handoutMasterIdLst>
  <p:sldIdLst>
    <p:sldId id="295" r:id="rId5"/>
    <p:sldId id="296" r:id="rId6"/>
    <p:sldId id="297" r:id="rId7"/>
    <p:sldId id="298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6" r:id="rId19"/>
    <p:sldId id="310" r:id="rId20"/>
    <p:sldId id="312" r:id="rId21"/>
    <p:sldId id="313" r:id="rId22"/>
    <p:sldId id="314" r:id="rId23"/>
    <p:sldId id="317" r:id="rId24"/>
    <p:sldId id="315" r:id="rId25"/>
    <p:sldId id="311" r:id="rId26"/>
    <p:sldId id="290" r:id="rId27"/>
    <p:sldId id="258" r:id="rId28"/>
    <p:sldId id="284" r:id="rId29"/>
    <p:sldId id="261" r:id="rId30"/>
    <p:sldId id="286" r:id="rId31"/>
    <p:sldId id="262" r:id="rId32"/>
    <p:sldId id="263" r:id="rId33"/>
    <p:sldId id="264" r:id="rId34"/>
    <p:sldId id="287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91" r:id="rId43"/>
    <p:sldId id="273" r:id="rId44"/>
    <p:sldId id="274" r:id="rId45"/>
    <p:sldId id="275" r:id="rId46"/>
    <p:sldId id="276" r:id="rId47"/>
    <p:sldId id="292" r:id="rId48"/>
    <p:sldId id="283" r:id="rId49"/>
    <p:sldId id="278" r:id="rId50"/>
    <p:sldId id="279" r:id="rId51"/>
    <p:sldId id="280" r:id="rId5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1EE31D-1647-4E42-A56E-845B01662AED}">
          <p14:sldIdLst>
            <p14:sldId id="295"/>
            <p14:sldId id="296"/>
            <p14:sldId id="297"/>
            <p14:sldId id="298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6"/>
            <p14:sldId id="310"/>
            <p14:sldId id="312"/>
            <p14:sldId id="313"/>
            <p14:sldId id="314"/>
            <p14:sldId id="317"/>
            <p14:sldId id="315"/>
            <p14:sldId id="311"/>
          </p14:sldIdLst>
        </p14:section>
        <p14:section name="Recursos" id="{10EF8184-E63A-4E1A-BDE5-9D266368011B}">
          <p14:sldIdLst>
            <p14:sldId id="290"/>
            <p14:sldId id="258"/>
            <p14:sldId id="284"/>
            <p14:sldId id="261"/>
            <p14:sldId id="286"/>
            <p14:sldId id="262"/>
            <p14:sldId id="263"/>
            <p14:sldId id="264"/>
            <p14:sldId id="287"/>
            <p14:sldId id="266"/>
            <p14:sldId id="267"/>
            <p14:sldId id="268"/>
            <p14:sldId id="269"/>
            <p14:sldId id="270"/>
            <p14:sldId id="271"/>
            <p14:sldId id="272"/>
            <p14:sldId id="291"/>
            <p14:sldId id="273"/>
            <p14:sldId id="274"/>
            <p14:sldId id="275"/>
            <p14:sldId id="276"/>
            <p14:sldId id="292"/>
            <p14:sldId id="283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39" autoAdjust="0"/>
  </p:normalViewPr>
  <p:slideViewPr>
    <p:cSldViewPr snapToGrid="0">
      <p:cViewPr varScale="1">
        <p:scale>
          <a:sx n="101" d="100"/>
          <a:sy n="101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OSE\Google%20Drive\Maestria\Modelos%20Predictivos\proyecto\Data%20Proyecto%20-%20App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OSE\Google%20Drive\Maestria\Modelos%20Predictivos\proyecto\Data%20Proyecto%20-%202023%20-%20diario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OSE\Google%20Drive\Maestria\Modelos%20Predictivos\proyecto\Data%20Proyecto%20-%202023%20-%20diario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OSE\Google%20Drive\Maestria\Modelos%20Predictivos\proyecto\Data%20Proyecto%20-%202023%20-%20diario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OSE\Google%20Drive\Maestria\Modelos%20Predictivos\proyecto\Data%20Proyecto%20-%202023%20-%20diario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OSE\Google%20Drive\Maestria\Modelos%20Predictivos\proyecto\Data%20Proyecto%20-%20App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OSE\Google%20Drive\Maestria\Modelos%20Predictivos\proyecto\Data%20Proyecto%20-%20App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OSE\Google%20Drive\Maestria\Modelos%20Predictivos\proyecto\Data%20Proyecto%20-%20202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OSE\Google%20Drive\Maestria\Modelos%20Predictivos\proyecto\Data%20Proyecto%20-%202023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OSE\Google%20Drive\Maestria\Modelos%20Predictivos\proyecto\Data%20Proyecto%20-%202023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OSE\Google%20Drive\Maestria\Modelos%20Predictivos\proyecto\Data%20Proyecto%20-%202023%20-%20semanal%20-2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OSE\Google%20Drive\Maestria\Modelos%20Predictivos\proyecto\Data%20Proyecto%20-%202023%20-%20semanal%20-2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OSE\Google%20Drive\Maestria\Modelos%20Predictivos\proyecto\Data%20Proyecto%20-%202023%20-%20semanal%20-2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 Proyecto - App.xlsx]Solicitudes Anuncios!PivotTable1</c:name>
    <c:fmtId val="1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Solicitudes de Anuncios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s-PA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c:spPr>
        <c:marker>
          <c:symbol val="circle"/>
          <c:size val="8"/>
          <c:spPr>
            <a:solidFill>
              <a:schemeClr val="accent1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PA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>
              <a:noFill/>
            </a:ln>
            <a:effectLst/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PA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c:spPr>
        <c:marker>
          <c:symbol val="circle"/>
          <c:size val="8"/>
          <c:spPr>
            <a:solidFill>
              <a:schemeClr val="accent1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PA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c:spPr>
        <c:marker>
          <c:symbol val="circle"/>
          <c:size val="8"/>
          <c:spPr>
            <a:solidFill>
              <a:schemeClr val="accent1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PA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'Solicitudes Anuncios'!$B$3</c:f>
              <c:strCache>
                <c:ptCount val="1"/>
                <c:pt idx="0">
                  <c:v>Total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round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1.3770112373752409E-2"/>
                  <c:y val="-0.1758838875313066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PA"/>
                </a:p>
              </c:txPr>
            </c:trendlineLbl>
          </c:trendline>
          <c:cat>
            <c:multiLvlStrRef>
              <c:f>'Solicitudes Anuncios'!$A$4:$A$36</c:f>
              <c:multiLvlStrCache>
                <c:ptCount val="29"/>
                <c:lvl>
                  <c:pt idx="0">
                    <c:v>ene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abr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ago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dic</c:v>
                  </c:pt>
                  <c:pt idx="12">
                    <c:v>ene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abr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ago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dic</c:v>
                  </c:pt>
                  <c:pt idx="24">
                    <c:v>ene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abr</c:v>
                  </c:pt>
                  <c:pt idx="28">
                    <c:v>may</c:v>
                  </c:pt>
                </c:lvl>
                <c:lvl>
                  <c:pt idx="0">
                    <c:v>2022</c:v>
                  </c:pt>
                  <c:pt idx="12">
                    <c:v>2023</c:v>
                  </c:pt>
                  <c:pt idx="24">
                    <c:v>2024</c:v>
                  </c:pt>
                </c:lvl>
              </c:multiLvlStrCache>
            </c:multiLvlStrRef>
          </c:cat>
          <c:val>
            <c:numRef>
              <c:f>'Solicitudes Anuncios'!$B$4:$B$36</c:f>
              <c:numCache>
                <c:formatCode>_-* #,##0.0_-;\-* #,##0.0_-;_-* "-"??_-;_-@_-</c:formatCode>
                <c:ptCount val="29"/>
                <c:pt idx="0">
                  <c:v>381250</c:v>
                </c:pt>
                <c:pt idx="1">
                  <c:v>380985</c:v>
                </c:pt>
                <c:pt idx="2">
                  <c:v>529674</c:v>
                </c:pt>
                <c:pt idx="3">
                  <c:v>514467</c:v>
                </c:pt>
                <c:pt idx="4">
                  <c:v>532220</c:v>
                </c:pt>
                <c:pt idx="5">
                  <c:v>521450</c:v>
                </c:pt>
                <c:pt idx="6">
                  <c:v>490847</c:v>
                </c:pt>
                <c:pt idx="7">
                  <c:v>553045</c:v>
                </c:pt>
                <c:pt idx="8">
                  <c:v>551769</c:v>
                </c:pt>
                <c:pt idx="9">
                  <c:v>611675</c:v>
                </c:pt>
                <c:pt idx="10">
                  <c:v>589864</c:v>
                </c:pt>
                <c:pt idx="11">
                  <c:v>1012606</c:v>
                </c:pt>
                <c:pt idx="12">
                  <c:v>1088679</c:v>
                </c:pt>
                <c:pt idx="13">
                  <c:v>908717</c:v>
                </c:pt>
                <c:pt idx="14">
                  <c:v>1290114</c:v>
                </c:pt>
                <c:pt idx="15">
                  <c:v>1202458</c:v>
                </c:pt>
                <c:pt idx="16">
                  <c:v>1242604</c:v>
                </c:pt>
                <c:pt idx="17">
                  <c:v>1092346</c:v>
                </c:pt>
                <c:pt idx="18">
                  <c:v>1120566</c:v>
                </c:pt>
                <c:pt idx="19">
                  <c:v>1070400</c:v>
                </c:pt>
                <c:pt idx="20">
                  <c:v>1060222</c:v>
                </c:pt>
                <c:pt idx="21">
                  <c:v>1016328</c:v>
                </c:pt>
                <c:pt idx="22">
                  <c:v>846024</c:v>
                </c:pt>
                <c:pt idx="23">
                  <c:v>1112141</c:v>
                </c:pt>
                <c:pt idx="24">
                  <c:v>1182609</c:v>
                </c:pt>
                <c:pt idx="25">
                  <c:v>1079202</c:v>
                </c:pt>
                <c:pt idx="26">
                  <c:v>1305043</c:v>
                </c:pt>
                <c:pt idx="27">
                  <c:v>1313547</c:v>
                </c:pt>
                <c:pt idx="28">
                  <c:v>1269651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8B7-4302-B627-1F546FD913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  <a:effectLst/>
          </c:spPr>
        </c:dropLines>
        <c:marker val="1"/>
        <c:smooth val="0"/>
        <c:axId val="746548792"/>
        <c:axId val="746549872"/>
      </c:lineChart>
      <c:catAx>
        <c:axId val="7465487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746549872"/>
        <c:crosses val="autoZero"/>
        <c:auto val="1"/>
        <c:lblAlgn val="ctr"/>
        <c:lblOffset val="100"/>
        <c:noMultiLvlLbl val="0"/>
      </c:catAx>
      <c:valAx>
        <c:axId val="746549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#,##0_);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746548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PA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 Proyecto - 2023 - diario.xlsx]Solicitudes de Anuncios!PivotTable3</c:name>
    <c:fmtId val="3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PA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PA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PA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'Solicitudes de Anuncios'!$B$3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5.2274032152230969E-2"/>
                  <c:y val="-0.2491551034531737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PA"/>
                </a:p>
              </c:txPr>
            </c:trendlineLbl>
          </c:trendline>
          <c:cat>
            <c:multiLvlStrRef>
              <c:f>'Solicitudes de Anuncios'!$A$4:$A$37</c:f>
              <c:multiLvlStrCache>
                <c:ptCount val="31"/>
                <c:lvl>
                  <c:pt idx="0">
                    <c:v>1-May-24</c:v>
                  </c:pt>
                  <c:pt idx="1">
                    <c:v>2-May-24</c:v>
                  </c:pt>
                  <c:pt idx="2">
                    <c:v>3-May-24</c:v>
                  </c:pt>
                  <c:pt idx="3">
                    <c:v>4-May-24</c:v>
                  </c:pt>
                  <c:pt idx="4">
                    <c:v>5-May-24</c:v>
                  </c:pt>
                  <c:pt idx="5">
                    <c:v>6-May-24</c:v>
                  </c:pt>
                  <c:pt idx="6">
                    <c:v>7-May-24</c:v>
                  </c:pt>
                  <c:pt idx="7">
                    <c:v>8-May-24</c:v>
                  </c:pt>
                  <c:pt idx="8">
                    <c:v>9-May-24</c:v>
                  </c:pt>
                  <c:pt idx="9">
                    <c:v>10-May-24</c:v>
                  </c:pt>
                  <c:pt idx="10">
                    <c:v>11-May-24</c:v>
                  </c:pt>
                  <c:pt idx="11">
                    <c:v>12-May-24</c:v>
                  </c:pt>
                  <c:pt idx="12">
                    <c:v>13-May-24</c:v>
                  </c:pt>
                  <c:pt idx="13">
                    <c:v>14-May-24</c:v>
                  </c:pt>
                  <c:pt idx="14">
                    <c:v>15-May-24</c:v>
                  </c:pt>
                  <c:pt idx="15">
                    <c:v>16-May-24</c:v>
                  </c:pt>
                  <c:pt idx="16">
                    <c:v>17-May-24</c:v>
                  </c:pt>
                  <c:pt idx="17">
                    <c:v>18-May-24</c:v>
                  </c:pt>
                  <c:pt idx="18">
                    <c:v>19-May-24</c:v>
                  </c:pt>
                  <c:pt idx="19">
                    <c:v>20-May-24</c:v>
                  </c:pt>
                  <c:pt idx="20">
                    <c:v>21-May-24</c:v>
                  </c:pt>
                  <c:pt idx="21">
                    <c:v>22-May-24</c:v>
                  </c:pt>
                  <c:pt idx="22">
                    <c:v>23-May-24</c:v>
                  </c:pt>
                  <c:pt idx="23">
                    <c:v>24-May-24</c:v>
                  </c:pt>
                  <c:pt idx="24">
                    <c:v>25-May-24</c:v>
                  </c:pt>
                  <c:pt idx="25">
                    <c:v>26-May-24</c:v>
                  </c:pt>
                  <c:pt idx="26">
                    <c:v>27-May-24</c:v>
                  </c:pt>
                  <c:pt idx="27">
                    <c:v>28-May-24</c:v>
                  </c:pt>
                  <c:pt idx="28">
                    <c:v>29-May-24</c:v>
                  </c:pt>
                  <c:pt idx="29">
                    <c:v>30-May-24</c:v>
                  </c:pt>
                  <c:pt idx="30">
                    <c:v>31-May-24</c:v>
                  </c:pt>
                </c:lvl>
                <c:lvl>
                  <c:pt idx="0">
                    <c:v>may</c:v>
                  </c:pt>
                </c:lvl>
                <c:lvl>
                  <c:pt idx="0">
                    <c:v>2024</c:v>
                  </c:pt>
                </c:lvl>
              </c:multiLvlStrCache>
            </c:multiLvlStrRef>
          </c:cat>
          <c:val>
            <c:numRef>
              <c:f>'Solicitudes de Anuncios'!$B$4:$B$37</c:f>
              <c:numCache>
                <c:formatCode>General</c:formatCode>
                <c:ptCount val="31"/>
                <c:pt idx="0">
                  <c:v>28663</c:v>
                </c:pt>
                <c:pt idx="1">
                  <c:v>45866</c:v>
                </c:pt>
                <c:pt idx="2">
                  <c:v>39666</c:v>
                </c:pt>
                <c:pt idx="3">
                  <c:v>31351</c:v>
                </c:pt>
                <c:pt idx="4">
                  <c:v>23146</c:v>
                </c:pt>
                <c:pt idx="5">
                  <c:v>50182</c:v>
                </c:pt>
                <c:pt idx="6">
                  <c:v>44960</c:v>
                </c:pt>
                <c:pt idx="7">
                  <c:v>41950</c:v>
                </c:pt>
                <c:pt idx="8">
                  <c:v>41267</c:v>
                </c:pt>
                <c:pt idx="9">
                  <c:v>50326</c:v>
                </c:pt>
                <c:pt idx="10">
                  <c:v>34008</c:v>
                </c:pt>
                <c:pt idx="11">
                  <c:v>30696</c:v>
                </c:pt>
                <c:pt idx="12">
                  <c:v>52884</c:v>
                </c:pt>
                <c:pt idx="13">
                  <c:v>43638</c:v>
                </c:pt>
                <c:pt idx="14">
                  <c:v>43593</c:v>
                </c:pt>
                <c:pt idx="15">
                  <c:v>42425</c:v>
                </c:pt>
                <c:pt idx="16">
                  <c:v>40685</c:v>
                </c:pt>
                <c:pt idx="17">
                  <c:v>32398</c:v>
                </c:pt>
                <c:pt idx="18">
                  <c:v>29707</c:v>
                </c:pt>
                <c:pt idx="19">
                  <c:v>58064</c:v>
                </c:pt>
                <c:pt idx="20">
                  <c:v>49457</c:v>
                </c:pt>
                <c:pt idx="21">
                  <c:v>39445</c:v>
                </c:pt>
                <c:pt idx="22">
                  <c:v>42188</c:v>
                </c:pt>
                <c:pt idx="23">
                  <c:v>46635</c:v>
                </c:pt>
                <c:pt idx="24">
                  <c:v>30360</c:v>
                </c:pt>
                <c:pt idx="25">
                  <c:v>28473</c:v>
                </c:pt>
                <c:pt idx="26">
                  <c:v>55551</c:v>
                </c:pt>
                <c:pt idx="27">
                  <c:v>42230</c:v>
                </c:pt>
                <c:pt idx="28">
                  <c:v>41807</c:v>
                </c:pt>
                <c:pt idx="29">
                  <c:v>39840</c:v>
                </c:pt>
                <c:pt idx="30">
                  <c:v>48190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531-4C7C-9F80-37180B3A9D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2578808"/>
        <c:axId val="972577008"/>
      </c:lineChart>
      <c:catAx>
        <c:axId val="972578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972577008"/>
        <c:crosses val="autoZero"/>
        <c:auto val="1"/>
        <c:lblAlgn val="ctr"/>
        <c:lblOffset val="100"/>
        <c:noMultiLvlLbl val="0"/>
      </c:catAx>
      <c:valAx>
        <c:axId val="972577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972578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PA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'Autocorrelación 2'!$C$37</c:f>
              <c:strCache>
                <c:ptCount val="1"/>
                <c:pt idx="0">
                  <c:v>Autocorrelación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'Autocorrelación 2'!$B$38:$B$44</c:f>
              <c:strCache>
                <c:ptCount val="7"/>
                <c:pt idx="0">
                  <c:v>r1</c:v>
                </c:pt>
                <c:pt idx="1">
                  <c:v>r2</c:v>
                </c:pt>
                <c:pt idx="2">
                  <c:v>r3</c:v>
                </c:pt>
                <c:pt idx="3">
                  <c:v>r4</c:v>
                </c:pt>
                <c:pt idx="4">
                  <c:v>r5</c:v>
                </c:pt>
                <c:pt idx="5">
                  <c:v>r6</c:v>
                </c:pt>
                <c:pt idx="6">
                  <c:v>r7</c:v>
                </c:pt>
              </c:strCache>
            </c:strRef>
          </c:xVal>
          <c:yVal>
            <c:numRef>
              <c:f>'Autocorrelación 2'!$C$38:$C$44</c:f>
              <c:numCache>
                <c:formatCode>0.00</c:formatCode>
                <c:ptCount val="7"/>
                <c:pt idx="0">
                  <c:v>-5.9577338438617199E-2</c:v>
                </c:pt>
                <c:pt idx="1">
                  <c:v>-0.37522489683077331</c:v>
                </c:pt>
                <c:pt idx="2">
                  <c:v>4.3980167577551389E-2</c:v>
                </c:pt>
                <c:pt idx="3">
                  <c:v>0.18665192841417977</c:v>
                </c:pt>
                <c:pt idx="4">
                  <c:v>-0.39090503823927836</c:v>
                </c:pt>
                <c:pt idx="5">
                  <c:v>-5.4866990926442254E-2</c:v>
                </c:pt>
                <c:pt idx="6">
                  <c:v>0.57315631237388209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F75-4449-92DE-64B35FDAC2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2758824"/>
        <c:axId val="772759544"/>
      </c:scatterChart>
      <c:valAx>
        <c:axId val="772758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772759544"/>
        <c:crosses val="autoZero"/>
        <c:crossBetween val="midCat"/>
      </c:valAx>
      <c:valAx>
        <c:axId val="772759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7727588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PA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PA"/>
              <a:t>Real Vs pronóstico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Real</c:v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'Winter Anuncios'!$A$37:$A$97</c:f>
              <c:numCache>
                <c:formatCode>General</c:formatCode>
                <c:ptCount val="6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</c:numCache>
            </c:numRef>
          </c:cat>
          <c:val>
            <c:numRef>
              <c:f>'Winter Anuncios'!$B$37:$B$82</c:f>
              <c:numCache>
                <c:formatCode>General</c:formatCode>
                <c:ptCount val="46"/>
                <c:pt idx="0">
                  <c:v>28663</c:v>
                </c:pt>
                <c:pt idx="1">
                  <c:v>45866</c:v>
                </c:pt>
                <c:pt idx="2">
                  <c:v>39666</c:v>
                </c:pt>
                <c:pt idx="3">
                  <c:v>31351</c:v>
                </c:pt>
                <c:pt idx="4">
                  <c:v>23146</c:v>
                </c:pt>
                <c:pt idx="5">
                  <c:v>50182</c:v>
                </c:pt>
                <c:pt idx="6">
                  <c:v>44960</c:v>
                </c:pt>
                <c:pt idx="7">
                  <c:v>41950</c:v>
                </c:pt>
                <c:pt idx="8">
                  <c:v>41267</c:v>
                </c:pt>
                <c:pt idx="9">
                  <c:v>50326</c:v>
                </c:pt>
                <c:pt idx="10">
                  <c:v>34008</c:v>
                </c:pt>
                <c:pt idx="11">
                  <c:v>30696</c:v>
                </c:pt>
                <c:pt idx="12">
                  <c:v>52884</c:v>
                </c:pt>
                <c:pt idx="13">
                  <c:v>43638</c:v>
                </c:pt>
                <c:pt idx="14">
                  <c:v>43593</c:v>
                </c:pt>
                <c:pt idx="15">
                  <c:v>42425</c:v>
                </c:pt>
                <c:pt idx="16">
                  <c:v>40685</c:v>
                </c:pt>
                <c:pt idx="17">
                  <c:v>32398</c:v>
                </c:pt>
                <c:pt idx="18">
                  <c:v>29707</c:v>
                </c:pt>
                <c:pt idx="19">
                  <c:v>58064</c:v>
                </c:pt>
                <c:pt idx="20">
                  <c:v>49457</c:v>
                </c:pt>
                <c:pt idx="21">
                  <c:v>39445</c:v>
                </c:pt>
                <c:pt idx="22">
                  <c:v>42188</c:v>
                </c:pt>
                <c:pt idx="23">
                  <c:v>46635</c:v>
                </c:pt>
                <c:pt idx="24">
                  <c:v>30360</c:v>
                </c:pt>
                <c:pt idx="25">
                  <c:v>28473</c:v>
                </c:pt>
                <c:pt idx="26">
                  <c:v>55551</c:v>
                </c:pt>
                <c:pt idx="27">
                  <c:v>42230</c:v>
                </c:pt>
                <c:pt idx="28">
                  <c:v>41807</c:v>
                </c:pt>
                <c:pt idx="29">
                  <c:v>39840</c:v>
                </c:pt>
                <c:pt idx="30">
                  <c:v>48190</c:v>
                </c:pt>
                <c:pt idx="31">
                  <c:v>30025</c:v>
                </c:pt>
                <c:pt idx="32">
                  <c:v>29459</c:v>
                </c:pt>
                <c:pt idx="33">
                  <c:v>56509</c:v>
                </c:pt>
                <c:pt idx="34">
                  <c:v>40027</c:v>
                </c:pt>
                <c:pt idx="35">
                  <c:v>40186</c:v>
                </c:pt>
                <c:pt idx="36">
                  <c:v>43311</c:v>
                </c:pt>
                <c:pt idx="37">
                  <c:v>45105</c:v>
                </c:pt>
                <c:pt idx="38">
                  <c:v>30042</c:v>
                </c:pt>
                <c:pt idx="39">
                  <c:v>26622</c:v>
                </c:pt>
                <c:pt idx="40">
                  <c:v>40737</c:v>
                </c:pt>
                <c:pt idx="41">
                  <c:v>34777</c:v>
                </c:pt>
                <c:pt idx="42">
                  <c:v>40033</c:v>
                </c:pt>
                <c:pt idx="43">
                  <c:v>38235</c:v>
                </c:pt>
                <c:pt idx="44">
                  <c:v>40042</c:v>
                </c:pt>
                <c:pt idx="45">
                  <c:v>33426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1A-4DC8-93F8-3099B1CDA8C5}"/>
            </c:ext>
          </c:extLst>
        </c:ser>
        <c:ser>
          <c:idx val="0"/>
          <c:order val="1"/>
          <c:tx>
            <c:v>Pronóstico</c:v>
          </c:tx>
          <c:spPr>
            <a:ln w="2222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'Winter Anuncios'!$A$37:$A$97</c:f>
              <c:numCache>
                <c:formatCode>General</c:formatCode>
                <c:ptCount val="6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</c:numCache>
            </c:numRef>
          </c:cat>
          <c:val>
            <c:numRef>
              <c:f>'Winter Anuncios'!$F$37:$F$97</c:f>
              <c:numCache>
                <c:formatCode>_(* #,##0.00_);_(* \(#,##0.00\);_(* "-"??_);_(@_)</c:formatCode>
                <c:ptCount val="61"/>
                <c:pt idx="0">
                  <c:v>38282.99712732125</c:v>
                </c:pt>
                <c:pt idx="1">
                  <c:v>41680.453284456373</c:v>
                </c:pt>
                <c:pt idx="2">
                  <c:v>43477.498252999118</c:v>
                </c:pt>
                <c:pt idx="3">
                  <c:v>31130.452010457429</c:v>
                </c:pt>
                <c:pt idx="4">
                  <c:v>27235.139837936083</c:v>
                </c:pt>
                <c:pt idx="5">
                  <c:v>51856.300664899281</c:v>
                </c:pt>
                <c:pt idx="6">
                  <c:v>43006.039152077159</c:v>
                </c:pt>
                <c:pt idx="7">
                  <c:v>30364.724103579276</c:v>
                </c:pt>
                <c:pt idx="8">
                  <c:v>46335.466781862458</c:v>
                </c:pt>
                <c:pt idx="9">
                  <c:v>38961.019612366683</c:v>
                </c:pt>
                <c:pt idx="10">
                  <c:v>32135.153909316894</c:v>
                </c:pt>
                <c:pt idx="11">
                  <c:v>29512.757001766789</c:v>
                </c:pt>
                <c:pt idx="12">
                  <c:v>52874.074059777129</c:v>
                </c:pt>
                <c:pt idx="13">
                  <c:v>45790.434900742039</c:v>
                </c:pt>
                <c:pt idx="14">
                  <c:v>43748.294932151613</c:v>
                </c:pt>
                <c:pt idx="15">
                  <c:v>42452.213230556161</c:v>
                </c:pt>
                <c:pt idx="16">
                  <c:v>47835.709500943434</c:v>
                </c:pt>
                <c:pt idx="17">
                  <c:v>32818.561029133423</c:v>
                </c:pt>
                <c:pt idx="18">
                  <c:v>33444.218238513196</c:v>
                </c:pt>
                <c:pt idx="19">
                  <c:v>50145.00166046559</c:v>
                </c:pt>
                <c:pt idx="20">
                  <c:v>43182.951169980246</c:v>
                </c:pt>
                <c:pt idx="21">
                  <c:v>43614.731065879248</c:v>
                </c:pt>
                <c:pt idx="22">
                  <c:v>43030.392056508332</c:v>
                </c:pt>
                <c:pt idx="23">
                  <c:v>39794.058103291543</c:v>
                </c:pt>
                <c:pt idx="24">
                  <c:v>33465.502796599038</c:v>
                </c:pt>
                <c:pt idx="25">
                  <c:v>33856.783578364462</c:v>
                </c:pt>
                <c:pt idx="26">
                  <c:v>55550.989029911943</c:v>
                </c:pt>
                <c:pt idx="27">
                  <c:v>47648.482645646676</c:v>
                </c:pt>
                <c:pt idx="28">
                  <c:v>39182.207869079146</c:v>
                </c:pt>
                <c:pt idx="29">
                  <c:v>41332.587165497222</c:v>
                </c:pt>
                <c:pt idx="30">
                  <c:v>43136.076823614138</c:v>
                </c:pt>
                <c:pt idx="31">
                  <c:v>33424.405431775624</c:v>
                </c:pt>
                <c:pt idx="32">
                  <c:v>33664.703975855417</c:v>
                </c:pt>
                <c:pt idx="33">
                  <c:v>57691.760289660102</c:v>
                </c:pt>
                <c:pt idx="34">
                  <c:v>49332.99938026067</c:v>
                </c:pt>
                <c:pt idx="35">
                  <c:v>40855.631611806726</c:v>
                </c:pt>
                <c:pt idx="36">
                  <c:v>43082.898979248479</c:v>
                </c:pt>
                <c:pt idx="37">
                  <c:v>45481.141918859015</c:v>
                </c:pt>
                <c:pt idx="38">
                  <c:v>33493.605395395782</c:v>
                </c:pt>
                <c:pt idx="39">
                  <c:v>33734.380831889168</c:v>
                </c:pt>
                <c:pt idx="40">
                  <c:v>57811.131375728044</c:v>
                </c:pt>
                <c:pt idx="41">
                  <c:v>49435.045036340925</c:v>
                </c:pt>
                <c:pt idx="42">
                  <c:v>40940.116807593025</c:v>
                </c:pt>
                <c:pt idx="43">
                  <c:v>43171.96362132216</c:v>
                </c:pt>
                <c:pt idx="44">
                  <c:v>45575.136654081805</c:v>
                </c:pt>
                <c:pt idx="45">
                  <c:v>33562.805359015947</c:v>
                </c:pt>
                <c:pt idx="46">
                  <c:v>33804.057687922919</c:v>
                </c:pt>
                <c:pt idx="47">
                  <c:v>57930.502461796001</c:v>
                </c:pt>
                <c:pt idx="48">
                  <c:v>49537.090692421189</c:v>
                </c:pt>
                <c:pt idx="49">
                  <c:v>41024.602003379325</c:v>
                </c:pt>
                <c:pt idx="50">
                  <c:v>43261.028263395841</c:v>
                </c:pt>
                <c:pt idx="51">
                  <c:v>45669.131389304581</c:v>
                </c:pt>
                <c:pt idx="52">
                  <c:v>33632.005322636098</c:v>
                </c:pt>
                <c:pt idx="53">
                  <c:v>33873.734543956671</c:v>
                </c:pt>
                <c:pt idx="54">
                  <c:v>58049.873547863943</c:v>
                </c:pt>
                <c:pt idx="55">
                  <c:v>49639.136348501444</c:v>
                </c:pt>
                <c:pt idx="56">
                  <c:v>41109.087199165631</c:v>
                </c:pt>
                <c:pt idx="57">
                  <c:v>43350.092905469537</c:v>
                </c:pt>
                <c:pt idx="58">
                  <c:v>45763.126124527371</c:v>
                </c:pt>
                <c:pt idx="59">
                  <c:v>33701.205286256263</c:v>
                </c:pt>
                <c:pt idx="60">
                  <c:v>33943.411399990429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1A-4DC8-93F8-3099B1CDA8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409172928"/>
        <c:axId val="409175448"/>
      </c:lineChart>
      <c:catAx>
        <c:axId val="409172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409175448"/>
        <c:crosses val="autoZero"/>
        <c:auto val="1"/>
        <c:lblAlgn val="ctr"/>
        <c:lblOffset val="100"/>
        <c:noMultiLvlLbl val="0"/>
      </c:catAx>
      <c:valAx>
        <c:axId val="409175448"/>
        <c:scaling>
          <c:orientation val="minMax"/>
        </c:scaling>
        <c:delete val="0"/>
        <c:axPos val="l"/>
        <c:numFmt formatCode="#,##0_);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409172928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s-PA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PA"/>
              <a:t>Real Vs pronóstico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Real</c:v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'Winter Anuncios'!$A$37:$A$97</c:f>
              <c:numCache>
                <c:formatCode>General</c:formatCode>
                <c:ptCount val="6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</c:numCache>
            </c:numRef>
          </c:cat>
          <c:val>
            <c:numRef>
              <c:f>'Winter Anuncios'!$B$37:$B$82</c:f>
              <c:numCache>
                <c:formatCode>General</c:formatCode>
                <c:ptCount val="46"/>
                <c:pt idx="0">
                  <c:v>28663</c:v>
                </c:pt>
                <c:pt idx="1">
                  <c:v>45866</c:v>
                </c:pt>
                <c:pt idx="2">
                  <c:v>39666</c:v>
                </c:pt>
                <c:pt idx="3">
                  <c:v>31351</c:v>
                </c:pt>
                <c:pt idx="4">
                  <c:v>23146</c:v>
                </c:pt>
                <c:pt idx="5">
                  <c:v>50182</c:v>
                </c:pt>
                <c:pt idx="6">
                  <c:v>44960</c:v>
                </c:pt>
                <c:pt idx="7">
                  <c:v>41950</c:v>
                </c:pt>
                <c:pt idx="8">
                  <c:v>41267</c:v>
                </c:pt>
                <c:pt idx="9">
                  <c:v>50326</c:v>
                </c:pt>
                <c:pt idx="10">
                  <c:v>34008</c:v>
                </c:pt>
                <c:pt idx="11">
                  <c:v>30696</c:v>
                </c:pt>
                <c:pt idx="12">
                  <c:v>52884</c:v>
                </c:pt>
                <c:pt idx="13">
                  <c:v>43638</c:v>
                </c:pt>
                <c:pt idx="14">
                  <c:v>43593</c:v>
                </c:pt>
                <c:pt idx="15">
                  <c:v>42425</c:v>
                </c:pt>
                <c:pt idx="16">
                  <c:v>40685</c:v>
                </c:pt>
                <c:pt idx="17">
                  <c:v>32398</c:v>
                </c:pt>
                <c:pt idx="18">
                  <c:v>29707</c:v>
                </c:pt>
                <c:pt idx="19">
                  <c:v>58064</c:v>
                </c:pt>
                <c:pt idx="20">
                  <c:v>49457</c:v>
                </c:pt>
                <c:pt idx="21">
                  <c:v>39445</c:v>
                </c:pt>
                <c:pt idx="22">
                  <c:v>42188</c:v>
                </c:pt>
                <c:pt idx="23">
                  <c:v>46635</c:v>
                </c:pt>
                <c:pt idx="24">
                  <c:v>30360</c:v>
                </c:pt>
                <c:pt idx="25">
                  <c:v>28473</c:v>
                </c:pt>
                <c:pt idx="26">
                  <c:v>55551</c:v>
                </c:pt>
                <c:pt idx="27">
                  <c:v>42230</c:v>
                </c:pt>
                <c:pt idx="28">
                  <c:v>41807</c:v>
                </c:pt>
                <c:pt idx="29">
                  <c:v>39840</c:v>
                </c:pt>
                <c:pt idx="30">
                  <c:v>48190</c:v>
                </c:pt>
                <c:pt idx="31">
                  <c:v>30025</c:v>
                </c:pt>
                <c:pt idx="32">
                  <c:v>29459</c:v>
                </c:pt>
                <c:pt idx="33">
                  <c:v>56509</c:v>
                </c:pt>
                <c:pt idx="34">
                  <c:v>40027</c:v>
                </c:pt>
                <c:pt idx="35">
                  <c:v>40186</c:v>
                </c:pt>
                <c:pt idx="36">
                  <c:v>43311</c:v>
                </c:pt>
                <c:pt idx="37">
                  <c:v>45105</c:v>
                </c:pt>
                <c:pt idx="38">
                  <c:v>30042</c:v>
                </c:pt>
                <c:pt idx="39">
                  <c:v>26622</c:v>
                </c:pt>
                <c:pt idx="40">
                  <c:v>40737</c:v>
                </c:pt>
                <c:pt idx="41">
                  <c:v>34777</c:v>
                </c:pt>
                <c:pt idx="42">
                  <c:v>40033</c:v>
                </c:pt>
                <c:pt idx="43">
                  <c:v>38235</c:v>
                </c:pt>
                <c:pt idx="44">
                  <c:v>40042</c:v>
                </c:pt>
                <c:pt idx="45">
                  <c:v>33426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F4-4F7E-9527-AAA4E463F186}"/>
            </c:ext>
          </c:extLst>
        </c:ser>
        <c:ser>
          <c:idx val="0"/>
          <c:order val="1"/>
          <c:tx>
            <c:v>Pronóstico</c:v>
          </c:tx>
          <c:spPr>
            <a:ln w="2222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'Winter Anuncios'!$A$37:$A$97</c:f>
              <c:numCache>
                <c:formatCode>General</c:formatCode>
                <c:ptCount val="6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</c:numCache>
            </c:numRef>
          </c:cat>
          <c:val>
            <c:numRef>
              <c:f>'Winter Anuncios'!$F$37:$F$97</c:f>
              <c:numCache>
                <c:formatCode>_(* #,##0.00_);_(* \(#,##0.00\);_(* "-"??_);_(@_)</c:formatCode>
                <c:ptCount val="61"/>
                <c:pt idx="0">
                  <c:v>38282.99712732125</c:v>
                </c:pt>
                <c:pt idx="1">
                  <c:v>41680.453284456373</c:v>
                </c:pt>
                <c:pt idx="2">
                  <c:v>43477.498252999118</c:v>
                </c:pt>
                <c:pt idx="3">
                  <c:v>31130.452010457429</c:v>
                </c:pt>
                <c:pt idx="4">
                  <c:v>27235.139837936083</c:v>
                </c:pt>
                <c:pt idx="5">
                  <c:v>51856.300664899281</c:v>
                </c:pt>
                <c:pt idx="6">
                  <c:v>43006.039152077159</c:v>
                </c:pt>
                <c:pt idx="7">
                  <c:v>30364.724103579276</c:v>
                </c:pt>
                <c:pt idx="8">
                  <c:v>46335.466781862458</c:v>
                </c:pt>
                <c:pt idx="9">
                  <c:v>38961.019612366683</c:v>
                </c:pt>
                <c:pt idx="10">
                  <c:v>32135.153909316894</c:v>
                </c:pt>
                <c:pt idx="11">
                  <c:v>29512.757001766789</c:v>
                </c:pt>
                <c:pt idx="12">
                  <c:v>52874.074059777129</c:v>
                </c:pt>
                <c:pt idx="13">
                  <c:v>45790.434900742039</c:v>
                </c:pt>
                <c:pt idx="14">
                  <c:v>43748.294932151613</c:v>
                </c:pt>
                <c:pt idx="15">
                  <c:v>42452.213230556161</c:v>
                </c:pt>
                <c:pt idx="16">
                  <c:v>47835.709500943434</c:v>
                </c:pt>
                <c:pt idx="17">
                  <c:v>32818.561029133423</c:v>
                </c:pt>
                <c:pt idx="18">
                  <c:v>33444.218238513196</c:v>
                </c:pt>
                <c:pt idx="19">
                  <c:v>50145.00166046559</c:v>
                </c:pt>
                <c:pt idx="20">
                  <c:v>43182.951169980246</c:v>
                </c:pt>
                <c:pt idx="21">
                  <c:v>43614.731065879248</c:v>
                </c:pt>
                <c:pt idx="22">
                  <c:v>43030.392056508332</c:v>
                </c:pt>
                <c:pt idx="23">
                  <c:v>39794.058103291543</c:v>
                </c:pt>
                <c:pt idx="24">
                  <c:v>33465.502796599038</c:v>
                </c:pt>
                <c:pt idx="25">
                  <c:v>33856.783578364462</c:v>
                </c:pt>
                <c:pt idx="26">
                  <c:v>55550.989029911943</c:v>
                </c:pt>
                <c:pt idx="27">
                  <c:v>47648.482645646676</c:v>
                </c:pt>
                <c:pt idx="28">
                  <c:v>39182.207869079146</c:v>
                </c:pt>
                <c:pt idx="29">
                  <c:v>41332.587165497222</c:v>
                </c:pt>
                <c:pt idx="30">
                  <c:v>43136.076823614138</c:v>
                </c:pt>
                <c:pt idx="31">
                  <c:v>33424.405431775624</c:v>
                </c:pt>
                <c:pt idx="32">
                  <c:v>33664.703975855417</c:v>
                </c:pt>
                <c:pt idx="33">
                  <c:v>57691.760289660102</c:v>
                </c:pt>
                <c:pt idx="34">
                  <c:v>49332.99938026067</c:v>
                </c:pt>
                <c:pt idx="35">
                  <c:v>40855.631611806726</c:v>
                </c:pt>
                <c:pt idx="36">
                  <c:v>43082.898979248479</c:v>
                </c:pt>
                <c:pt idx="37">
                  <c:v>45481.141918859015</c:v>
                </c:pt>
                <c:pt idx="38">
                  <c:v>33493.605395395782</c:v>
                </c:pt>
                <c:pt idx="39">
                  <c:v>33734.380831889168</c:v>
                </c:pt>
                <c:pt idx="40">
                  <c:v>57811.131375728044</c:v>
                </c:pt>
                <c:pt idx="41">
                  <c:v>49435.045036340925</c:v>
                </c:pt>
                <c:pt idx="42">
                  <c:v>40940.116807593025</c:v>
                </c:pt>
                <c:pt idx="43">
                  <c:v>43171.96362132216</c:v>
                </c:pt>
                <c:pt idx="44">
                  <c:v>45575.136654081805</c:v>
                </c:pt>
                <c:pt idx="45">
                  <c:v>33562.805359015947</c:v>
                </c:pt>
                <c:pt idx="46">
                  <c:v>33804.057687922919</c:v>
                </c:pt>
                <c:pt idx="47">
                  <c:v>57930.502461796001</c:v>
                </c:pt>
                <c:pt idx="48">
                  <c:v>49537.090692421189</c:v>
                </c:pt>
                <c:pt idx="49">
                  <c:v>41024.602003379325</c:v>
                </c:pt>
                <c:pt idx="50">
                  <c:v>43261.028263395841</c:v>
                </c:pt>
                <c:pt idx="51">
                  <c:v>45669.131389304581</c:v>
                </c:pt>
                <c:pt idx="52">
                  <c:v>33632.005322636098</c:v>
                </c:pt>
                <c:pt idx="53">
                  <c:v>33873.734543956671</c:v>
                </c:pt>
                <c:pt idx="54">
                  <c:v>58049.873547863943</c:v>
                </c:pt>
                <c:pt idx="55">
                  <c:v>49639.136348501444</c:v>
                </c:pt>
                <c:pt idx="56">
                  <c:v>41109.087199165631</c:v>
                </c:pt>
                <c:pt idx="57">
                  <c:v>43350.092905469537</c:v>
                </c:pt>
                <c:pt idx="58">
                  <c:v>45763.126124527371</c:v>
                </c:pt>
                <c:pt idx="59">
                  <c:v>33701.205286256263</c:v>
                </c:pt>
                <c:pt idx="60">
                  <c:v>33943.411399990429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7F4-4F7E-9527-AAA4E463F1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409172928"/>
        <c:axId val="409175448"/>
      </c:lineChart>
      <c:catAx>
        <c:axId val="409172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409175448"/>
        <c:crosses val="autoZero"/>
        <c:auto val="1"/>
        <c:lblAlgn val="ctr"/>
        <c:lblOffset val="100"/>
        <c:noMultiLvlLbl val="0"/>
      </c:catAx>
      <c:valAx>
        <c:axId val="409175448"/>
        <c:scaling>
          <c:orientation val="minMax"/>
        </c:scaling>
        <c:delete val="0"/>
        <c:axPos val="l"/>
        <c:numFmt formatCode="#,##0_);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409172928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s-PA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5C-4F0A-9E1F-D7DC524387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5C-4F0A-9E1F-D7DC524387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5C-4F0A-9E1F-D7DC524387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30702240"/>
        <c:axId val="1983816912"/>
      </c:barChart>
      <c:catAx>
        <c:axId val="103070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1983816912"/>
        <c:crosses val="autoZero"/>
        <c:auto val="1"/>
        <c:lblAlgn val="ctr"/>
        <c:lblOffset val="100"/>
        <c:noMultiLvlLbl val="0"/>
      </c:catAx>
      <c:valAx>
        <c:axId val="1983816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1030702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s-ES" noProof="0"/>
      </a:pPr>
      <a:endParaRPr lang="es-PA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ES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noProof="0" dirty="0"/>
              <a:t>SÁB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4EA-4A29-BBFD-F58507E2077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4EA-4A29-BBFD-F58507E2077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4EA-4A29-BBFD-F58507E2077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4EA-4A29-BBFD-F58507E2077D}"/>
              </c:ext>
            </c:extLst>
          </c:dPt>
          <c:cat>
            <c:strRef>
              <c:f>Sheet1!$A$2:$A$5</c:f>
              <c:strCache>
                <c:ptCount val="4"/>
                <c:pt idx="0">
                  <c:v>1.er trimestre</c:v>
                </c:pt>
                <c:pt idx="1">
                  <c:v>2.º trimestre</c:v>
                </c:pt>
                <c:pt idx="2">
                  <c:v>3.er trimestre</c:v>
                </c:pt>
                <c:pt idx="3">
                  <c:v>4.º trimestre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4EA-4A29-BBFD-F58507E207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s-ES" noProof="0"/>
      </a:pPr>
      <a:endParaRPr lang="es-PA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01-4AB5-9812-3BE7D0943A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01-4AB5-9812-3BE7D0943A1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01-4AB5-9812-3BE7D0943A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73548912"/>
        <c:axId val="1584010032"/>
      </c:lineChart>
      <c:catAx>
        <c:axId val="1973548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1584010032"/>
        <c:crosses val="autoZero"/>
        <c:auto val="1"/>
        <c:lblAlgn val="ctr"/>
        <c:lblOffset val="100"/>
        <c:noMultiLvlLbl val="0"/>
      </c:catAx>
      <c:valAx>
        <c:axId val="158401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1973548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s-ES" noProof="0"/>
      </a:pPr>
      <a:endParaRPr lang="es-PA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PA"/>
              <a:t>Auto Correlación Vs Retraso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Autocorrelacion!$B$30:$B$36</c:f>
              <c:strCache>
                <c:ptCount val="7"/>
                <c:pt idx="0">
                  <c:v>r1</c:v>
                </c:pt>
                <c:pt idx="1">
                  <c:v>r2</c:v>
                </c:pt>
                <c:pt idx="2">
                  <c:v>r3</c:v>
                </c:pt>
                <c:pt idx="3">
                  <c:v>r4</c:v>
                </c:pt>
                <c:pt idx="4">
                  <c:v>r5</c:v>
                </c:pt>
                <c:pt idx="5">
                  <c:v>r6</c:v>
                </c:pt>
                <c:pt idx="6">
                  <c:v>r7</c:v>
                </c:pt>
              </c:strCache>
            </c:strRef>
          </c:xVal>
          <c:yVal>
            <c:numRef>
              <c:f>Autocorrelacion!$C$30:$C$36</c:f>
              <c:numCache>
                <c:formatCode>0.00</c:formatCode>
                <c:ptCount val="7"/>
                <c:pt idx="0">
                  <c:v>0.81222657595109327</c:v>
                </c:pt>
                <c:pt idx="1">
                  <c:v>0.73019403582769016</c:v>
                </c:pt>
                <c:pt idx="2">
                  <c:v>0.64312138543299813</c:v>
                </c:pt>
                <c:pt idx="3">
                  <c:v>0.50229631805445341</c:v>
                </c:pt>
                <c:pt idx="4">
                  <c:v>0.36473277736214632</c:v>
                </c:pt>
                <c:pt idx="5">
                  <c:v>0.19922233427200539</c:v>
                </c:pt>
                <c:pt idx="6">
                  <c:v>8.9443924329485724E-2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E6D-422C-982C-8D8BBE4DEF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1778504"/>
        <c:axId val="711777064"/>
      </c:scatterChart>
      <c:valAx>
        <c:axId val="711778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711777064"/>
        <c:crosses val="autoZero"/>
        <c:crossBetween val="midCat"/>
      </c:valAx>
      <c:valAx>
        <c:axId val="711777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7117785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s-PA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PA"/>
              <a:t>Real Vs pronóstico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title>
    <c:autoTitleDeleted val="0"/>
    <c:plotArea>
      <c:layout>
        <c:manualLayout>
          <c:layoutTarget val="inner"/>
          <c:xMode val="edge"/>
          <c:yMode val="edge"/>
          <c:x val="0.11019275015565318"/>
          <c:y val="4.8511665325824627E-2"/>
          <c:w val="0.85461534398269501"/>
          <c:h val="0.77719660545247615"/>
        </c:manualLayout>
      </c:layout>
      <c:lineChart>
        <c:grouping val="standard"/>
        <c:varyColors val="0"/>
        <c:ser>
          <c:idx val="1"/>
          <c:order val="0"/>
          <c:tx>
            <c:v>Real</c:v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'Holt Anuncios'!$A$3:$A$31</c:f>
              <c:numCache>
                <c:formatCode>General</c:formatCode>
                <c:ptCount val="2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</c:numCache>
            </c:numRef>
          </c:cat>
          <c:val>
            <c:numRef>
              <c:f>'Holt Anuncios'!$B$3:$B$31</c:f>
              <c:numCache>
                <c:formatCode>_-* #,##0_-;\-* #,##0_-;_-* "-"??_-;_-@_-</c:formatCode>
                <c:ptCount val="29"/>
                <c:pt idx="0">
                  <c:v>381250</c:v>
                </c:pt>
                <c:pt idx="1">
                  <c:v>380985</c:v>
                </c:pt>
                <c:pt idx="2">
                  <c:v>529674</c:v>
                </c:pt>
                <c:pt idx="3">
                  <c:v>514467</c:v>
                </c:pt>
                <c:pt idx="4">
                  <c:v>532220</c:v>
                </c:pt>
                <c:pt idx="5">
                  <c:v>521450</c:v>
                </c:pt>
                <c:pt idx="6">
                  <c:v>490847</c:v>
                </c:pt>
                <c:pt idx="7">
                  <c:v>553045</c:v>
                </c:pt>
                <c:pt idx="8">
                  <c:v>551769</c:v>
                </c:pt>
                <c:pt idx="9">
                  <c:v>611675</c:v>
                </c:pt>
                <c:pt idx="10">
                  <c:v>589864</c:v>
                </c:pt>
                <c:pt idx="11">
                  <c:v>1012606</c:v>
                </c:pt>
                <c:pt idx="12">
                  <c:v>1088679</c:v>
                </c:pt>
                <c:pt idx="13">
                  <c:v>908717</c:v>
                </c:pt>
                <c:pt idx="14">
                  <c:v>1290114</c:v>
                </c:pt>
                <c:pt idx="15">
                  <c:v>1202458</c:v>
                </c:pt>
                <c:pt idx="16">
                  <c:v>1242604</c:v>
                </c:pt>
                <c:pt idx="17">
                  <c:v>1092346</c:v>
                </c:pt>
                <c:pt idx="18">
                  <c:v>1120566</c:v>
                </c:pt>
                <c:pt idx="19">
                  <c:v>1070400</c:v>
                </c:pt>
                <c:pt idx="20">
                  <c:v>1060222</c:v>
                </c:pt>
                <c:pt idx="21">
                  <c:v>1016328</c:v>
                </c:pt>
                <c:pt idx="22">
                  <c:v>846024</c:v>
                </c:pt>
                <c:pt idx="23">
                  <c:v>1112141</c:v>
                </c:pt>
                <c:pt idx="24">
                  <c:v>1182609</c:v>
                </c:pt>
                <c:pt idx="25">
                  <c:v>1079202</c:v>
                </c:pt>
                <c:pt idx="26">
                  <c:v>1305043</c:v>
                </c:pt>
                <c:pt idx="27">
                  <c:v>1313547</c:v>
                </c:pt>
                <c:pt idx="28">
                  <c:v>1269651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520-45B1-A5F7-40587D3D81C8}"/>
            </c:ext>
          </c:extLst>
        </c:ser>
        <c:ser>
          <c:idx val="0"/>
          <c:order val="1"/>
          <c:tx>
            <c:v>Pronóstico</c:v>
          </c:tx>
          <c:spPr>
            <a:ln w="2222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'Holt Anuncios'!$A$3:$A$31</c:f>
              <c:numCache>
                <c:formatCode>General</c:formatCode>
                <c:ptCount val="2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</c:numCache>
            </c:numRef>
          </c:cat>
          <c:val>
            <c:numRef>
              <c:f>'Holt Anuncios'!$E$3:$E$33</c:f>
              <c:numCache>
                <c:formatCode>_(* #,##0.00_);_(* \(#,##0.00\);_(* "-"??_);_(@_)</c:formatCode>
                <c:ptCount val="31"/>
                <c:pt idx="0">
                  <c:v>407865.70333333354</c:v>
                </c:pt>
                <c:pt idx="1">
                  <c:v>425692.59217302129</c:v>
                </c:pt>
                <c:pt idx="2">
                  <c:v>431177.05518825923</c:v>
                </c:pt>
                <c:pt idx="3">
                  <c:v>534356.75561739283</c:v>
                </c:pt>
                <c:pt idx="4">
                  <c:v>556772.13776027947</c:v>
                </c:pt>
                <c:pt idx="5">
                  <c:v>576006.80691771035</c:v>
                </c:pt>
                <c:pt idx="6">
                  <c:v>574772.05982213165</c:v>
                </c:pt>
                <c:pt idx="7">
                  <c:v>553502.06454000925</c:v>
                </c:pt>
                <c:pt idx="8">
                  <c:v>589174.57811440842</c:v>
                </c:pt>
                <c:pt idx="9">
                  <c:v>599640.53132595005</c:v>
                </c:pt>
                <c:pt idx="10">
                  <c:v>643834.86500958866</c:v>
                </c:pt>
                <c:pt idx="11">
                  <c:v>642999.85199387907</c:v>
                </c:pt>
                <c:pt idx="12">
                  <c:v>931132.33764088177</c:v>
                </c:pt>
                <c:pt idx="13">
                  <c:v>1074596.2099020041</c:v>
                </c:pt>
                <c:pt idx="14">
                  <c:v>997416.4626127989</c:v>
                </c:pt>
                <c:pt idx="15">
                  <c:v>1233081.3021098215</c:v>
                </c:pt>
                <c:pt idx="16">
                  <c:v>1248174.1762166501</c:v>
                </c:pt>
                <c:pt idx="17">
                  <c:v>1280358.4856482828</c:v>
                </c:pt>
                <c:pt idx="18">
                  <c:v>1188079.247279336</c:v>
                </c:pt>
                <c:pt idx="19">
                  <c:v>1178005.5168399357</c:v>
                </c:pt>
                <c:pt idx="20">
                  <c:v>1140580.531505577</c:v>
                </c:pt>
                <c:pt idx="21">
                  <c:v>1121743.6492935123</c:v>
                </c:pt>
                <c:pt idx="22">
                  <c:v>1085812.6084553089</c:v>
                </c:pt>
                <c:pt idx="23">
                  <c:v>958211.30057300813</c:v>
                </c:pt>
                <c:pt idx="24">
                  <c:v>1099207.6528811213</c:v>
                </c:pt>
                <c:pt idx="25">
                  <c:v>1135191.9794028604</c:v>
                </c:pt>
                <c:pt idx="26">
                  <c:v>1171176.3059245995</c:v>
                </c:pt>
                <c:pt idx="27">
                  <c:v>1207160.6324463387</c:v>
                </c:pt>
                <c:pt idx="28">
                  <c:v>1243144.9589680778</c:v>
                </c:pt>
                <c:pt idx="29">
                  <c:v>1279129.2854898169</c:v>
                </c:pt>
                <c:pt idx="30">
                  <c:v>1315113.612011556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520-45B1-A5F7-40587D3D81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409172928"/>
        <c:axId val="409175448"/>
      </c:lineChart>
      <c:catAx>
        <c:axId val="409172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409175448"/>
        <c:crosses val="autoZero"/>
        <c:auto val="1"/>
        <c:lblAlgn val="ctr"/>
        <c:lblOffset val="100"/>
        <c:noMultiLvlLbl val="0"/>
      </c:catAx>
      <c:valAx>
        <c:axId val="409175448"/>
        <c:scaling>
          <c:orientation val="minMax"/>
        </c:scaling>
        <c:delete val="0"/>
        <c:axPos val="l"/>
        <c:numFmt formatCode="#,##0_);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409172928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s-PA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 Proyecto - 2023.xlsx]Solicitudes Anuncios!PivotTable1</c:name>
    <c:fmtId val="1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Solicitudes de Anuncios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s-PA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c:spPr>
        <c:marker>
          <c:symbol val="circle"/>
          <c:size val="8"/>
          <c:spPr>
            <a:solidFill>
              <a:schemeClr val="accent1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PA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>
              <a:noFill/>
            </a:ln>
            <a:effectLst/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PA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c:spPr>
        <c:marker>
          <c:symbol val="circle"/>
          <c:size val="8"/>
          <c:spPr>
            <a:solidFill>
              <a:schemeClr val="accent1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PA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c:spPr>
        <c:marker>
          <c:symbol val="circle"/>
          <c:size val="8"/>
          <c:spPr>
            <a:solidFill>
              <a:schemeClr val="accent1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PA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'Solicitudes Anuncios'!$B$3</c:f>
              <c:strCache>
                <c:ptCount val="1"/>
                <c:pt idx="0">
                  <c:v>Total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round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1.2883953439562274E-2"/>
                  <c:y val="-0.1251570466363465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PA"/>
                </a:p>
              </c:txPr>
            </c:trendlineLbl>
          </c:trendline>
          <c:cat>
            <c:multiLvlStrRef>
              <c:f>'Solicitudes Anuncios'!$A$4:$A$18</c:f>
              <c:multiLvlStrCache>
                <c:ptCount val="12"/>
                <c:lvl>
                  <c:pt idx="0">
                    <c:v>may</c:v>
                  </c:pt>
                  <c:pt idx="1">
                    <c:v>jun</c:v>
                  </c:pt>
                  <c:pt idx="2">
                    <c:v>jul</c:v>
                  </c:pt>
                  <c:pt idx="3">
                    <c:v>ago</c:v>
                  </c:pt>
                  <c:pt idx="4">
                    <c:v>sep</c:v>
                  </c:pt>
                  <c:pt idx="5">
                    <c:v>oct</c:v>
                  </c:pt>
                  <c:pt idx="6">
                    <c:v>nov</c:v>
                  </c:pt>
                  <c:pt idx="7">
                    <c:v>dic</c:v>
                  </c:pt>
                  <c:pt idx="8">
                    <c:v>ene</c:v>
                  </c:pt>
                  <c:pt idx="9">
                    <c:v>feb</c:v>
                  </c:pt>
                  <c:pt idx="10">
                    <c:v>mar</c:v>
                  </c:pt>
                  <c:pt idx="11">
                    <c:v>abr</c:v>
                  </c:pt>
                </c:lvl>
                <c:lvl>
                  <c:pt idx="0">
                    <c:v>2023</c:v>
                  </c:pt>
                  <c:pt idx="8">
                    <c:v>2024</c:v>
                  </c:pt>
                </c:lvl>
              </c:multiLvlStrCache>
            </c:multiLvlStrRef>
          </c:cat>
          <c:val>
            <c:numRef>
              <c:f>'Solicitudes Anuncios'!$B$4:$B$18</c:f>
              <c:numCache>
                <c:formatCode>_-* #,##0.0_-;\-* #,##0.0_-;_-* "-"??_-;_-@_-</c:formatCode>
                <c:ptCount val="12"/>
                <c:pt idx="0">
                  <c:v>1242604</c:v>
                </c:pt>
                <c:pt idx="1">
                  <c:v>1092346</c:v>
                </c:pt>
                <c:pt idx="2">
                  <c:v>1120566</c:v>
                </c:pt>
                <c:pt idx="3">
                  <c:v>1070400</c:v>
                </c:pt>
                <c:pt idx="4">
                  <c:v>1060222</c:v>
                </c:pt>
                <c:pt idx="5">
                  <c:v>1016328</c:v>
                </c:pt>
                <c:pt idx="6">
                  <c:v>846024</c:v>
                </c:pt>
                <c:pt idx="7">
                  <c:v>1112141</c:v>
                </c:pt>
                <c:pt idx="8">
                  <c:v>1182609</c:v>
                </c:pt>
                <c:pt idx="9">
                  <c:v>1079202</c:v>
                </c:pt>
                <c:pt idx="10">
                  <c:v>1305043</c:v>
                </c:pt>
                <c:pt idx="11">
                  <c:v>1313547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1C-4512-A146-C7CF19BA88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  <a:effectLst/>
          </c:spPr>
        </c:dropLines>
        <c:marker val="1"/>
        <c:smooth val="0"/>
        <c:axId val="746548792"/>
        <c:axId val="746549872"/>
      </c:lineChart>
      <c:catAx>
        <c:axId val="7465487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746549872"/>
        <c:crosses val="autoZero"/>
        <c:auto val="1"/>
        <c:lblAlgn val="ctr"/>
        <c:lblOffset val="100"/>
        <c:noMultiLvlLbl val="0"/>
      </c:catAx>
      <c:valAx>
        <c:axId val="746549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#,##0_);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746548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PA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Autocorrelacion!$C$17</c:f>
              <c:strCache>
                <c:ptCount val="1"/>
                <c:pt idx="0">
                  <c:v>Autocorrelación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Autocorrelacion!$B$18:$B$24</c:f>
              <c:strCache>
                <c:ptCount val="7"/>
                <c:pt idx="0">
                  <c:v>r1</c:v>
                </c:pt>
                <c:pt idx="1">
                  <c:v>r2</c:v>
                </c:pt>
                <c:pt idx="2">
                  <c:v>r3</c:v>
                </c:pt>
                <c:pt idx="3">
                  <c:v>r4</c:v>
                </c:pt>
                <c:pt idx="4">
                  <c:v>r5</c:v>
                </c:pt>
                <c:pt idx="5">
                  <c:v>r6</c:v>
                </c:pt>
                <c:pt idx="6">
                  <c:v>r7</c:v>
                </c:pt>
              </c:strCache>
            </c:strRef>
          </c:xVal>
          <c:yVal>
            <c:numRef>
              <c:f>Autocorrelacion!$C$18:$C$24</c:f>
              <c:numCache>
                <c:formatCode>0.00</c:formatCode>
                <c:ptCount val="7"/>
                <c:pt idx="0">
                  <c:v>0.33261934996707554</c:v>
                </c:pt>
                <c:pt idx="1">
                  <c:v>5.7510280208166793E-2</c:v>
                </c:pt>
                <c:pt idx="2">
                  <c:v>0.1349263686030632</c:v>
                </c:pt>
                <c:pt idx="3">
                  <c:v>-0.30229194487179656</c:v>
                </c:pt>
                <c:pt idx="4">
                  <c:v>-0.4215595678170318</c:v>
                </c:pt>
                <c:pt idx="5">
                  <c:v>-0.33754072952763631</c:v>
                </c:pt>
                <c:pt idx="6">
                  <c:v>-0.12702703618949587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E0B-44D8-938A-0702D2B9C0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2665360"/>
        <c:axId val="872664280"/>
      </c:scatterChart>
      <c:valAx>
        <c:axId val="872665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872664280"/>
        <c:crosses val="autoZero"/>
        <c:crossBetween val="midCat"/>
      </c:valAx>
      <c:valAx>
        <c:axId val="872664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8726653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PA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Polinomial</c:v>
          </c:tx>
          <c:spPr>
            <a:ln w="28575" cap="rnd">
              <a:solidFill>
                <a:schemeClr val="accent1"/>
              </a:solidFill>
              <a:prstDash val="dashDot"/>
              <a:round/>
            </a:ln>
            <a:effectLst/>
          </c:spPr>
          <c:marker>
            <c:symbol val="none"/>
          </c:marker>
          <c:cat>
            <c:numRef>
              <c:f>Polinomial!$A$2:$A$15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Polinomial!$D$2:$D$15</c:f>
              <c:numCache>
                <c:formatCode>_(* #,##0.00_);_(* \(#,##0.00\);_(* "-"??_);_(@_)</c:formatCode>
                <c:ptCount val="14"/>
                <c:pt idx="0">
                  <c:v>1229261.87272727</c:v>
                </c:pt>
                <c:pt idx="1">
                  <c:v>1149070.1727272698</c:v>
                </c:pt>
                <c:pt idx="2">
                  <c:v>1086980.6727272701</c:v>
                </c:pt>
                <c:pt idx="3">
                  <c:v>1042993.3727272699</c:v>
                </c:pt>
                <c:pt idx="4">
                  <c:v>1017108.2727272699</c:v>
                </c:pt>
                <c:pt idx="5">
                  <c:v>1009325.37272727</c:v>
                </c:pt>
                <c:pt idx="6">
                  <c:v>1019644.6727272699</c:v>
                </c:pt>
                <c:pt idx="7">
                  <c:v>1048066.1727272699</c:v>
                </c:pt>
                <c:pt idx="8">
                  <c:v>1094589.8727272698</c:v>
                </c:pt>
                <c:pt idx="9">
                  <c:v>1159215.7727272699</c:v>
                </c:pt>
                <c:pt idx="10">
                  <c:v>1241943.87272727</c:v>
                </c:pt>
                <c:pt idx="11">
                  <c:v>1342774.1727272701</c:v>
                </c:pt>
                <c:pt idx="12">
                  <c:v>1461706.6727272701</c:v>
                </c:pt>
                <c:pt idx="13">
                  <c:v>1598741.37272727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D6-4A01-AFBE-ADBA61FFBAC3}"/>
            </c:ext>
          </c:extLst>
        </c:ser>
        <c:ser>
          <c:idx val="1"/>
          <c:order val="1"/>
          <c:tx>
            <c:v>REAL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poly"/>
            <c:order val="2"/>
            <c:dispRSqr val="1"/>
            <c:dispEq val="1"/>
            <c:trendlineLbl>
              <c:layout>
                <c:manualLayout>
                  <c:x val="0.31086542093634506"/>
                  <c:y val="-0.1701950195806340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PA"/>
                </a:p>
              </c:txPr>
            </c:trendlineLbl>
          </c:trendline>
          <c:cat>
            <c:numRef>
              <c:f>Polinomial!$A$2:$A$15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Polinomial!$C$2:$C$13</c:f>
              <c:numCache>
                <c:formatCode>General</c:formatCode>
                <c:ptCount val="12"/>
                <c:pt idx="0">
                  <c:v>1242604</c:v>
                </c:pt>
                <c:pt idx="1">
                  <c:v>1092346</c:v>
                </c:pt>
                <c:pt idx="2">
                  <c:v>1120566</c:v>
                </c:pt>
                <c:pt idx="3">
                  <c:v>1070400</c:v>
                </c:pt>
                <c:pt idx="4">
                  <c:v>1060222</c:v>
                </c:pt>
                <c:pt idx="5">
                  <c:v>1016328</c:v>
                </c:pt>
                <c:pt idx="6">
                  <c:v>846024</c:v>
                </c:pt>
                <c:pt idx="7">
                  <c:v>1112141</c:v>
                </c:pt>
                <c:pt idx="8">
                  <c:v>1182609</c:v>
                </c:pt>
                <c:pt idx="9">
                  <c:v>1079202</c:v>
                </c:pt>
                <c:pt idx="10">
                  <c:v>1305043</c:v>
                </c:pt>
                <c:pt idx="11">
                  <c:v>1313547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3D6-4A01-AFBE-ADBA61FFBA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3093480"/>
        <c:axId val="1113093840"/>
      </c:lineChart>
      <c:catAx>
        <c:axId val="1113093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1113093840"/>
        <c:crosses val="autoZero"/>
        <c:auto val="1"/>
        <c:lblAlgn val="ctr"/>
        <c:lblOffset val="100"/>
        <c:noMultiLvlLbl val="0"/>
      </c:catAx>
      <c:valAx>
        <c:axId val="1113093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1113093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PA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 Proyecto - 2023 - semanal -2.xlsx]Solicitudes de Anuncios!PivotTable3</c:name>
    <c:fmtId val="9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PA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PA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PA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'Solicitudes de Anuncios'!$B$3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5.2274032152230969E-2"/>
                  <c:y val="-0.2491551034531737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PA"/>
                </a:p>
              </c:txPr>
            </c:trendlineLbl>
          </c:trendline>
          <c:cat>
            <c:multiLvlStrRef>
              <c:f>'Solicitudes de Anuncios'!$A$4:$A$30</c:f>
              <c:multiLvlStrCache>
                <c:ptCount val="24"/>
                <c:lvl>
                  <c:pt idx="0">
                    <c:v>2023-47</c:v>
                  </c:pt>
                  <c:pt idx="1">
                    <c:v>2023-48</c:v>
                  </c:pt>
                  <c:pt idx="2">
                    <c:v>2023-49</c:v>
                  </c:pt>
                  <c:pt idx="3">
                    <c:v>2023-50</c:v>
                  </c:pt>
                  <c:pt idx="4">
                    <c:v>2023-51</c:v>
                  </c:pt>
                  <c:pt idx="5">
                    <c:v>2023-52</c:v>
                  </c:pt>
                  <c:pt idx="6">
                    <c:v>2024-1</c:v>
                  </c:pt>
                  <c:pt idx="7">
                    <c:v>2024-2</c:v>
                  </c:pt>
                  <c:pt idx="8">
                    <c:v>2024-3</c:v>
                  </c:pt>
                  <c:pt idx="9">
                    <c:v>2024-4</c:v>
                  </c:pt>
                  <c:pt idx="10">
                    <c:v>2024-5</c:v>
                  </c:pt>
                  <c:pt idx="11">
                    <c:v>2024-6</c:v>
                  </c:pt>
                  <c:pt idx="12">
                    <c:v>2024-7</c:v>
                  </c:pt>
                  <c:pt idx="13">
                    <c:v>2024-8</c:v>
                  </c:pt>
                  <c:pt idx="14">
                    <c:v>2024-9</c:v>
                  </c:pt>
                  <c:pt idx="15">
                    <c:v>2024-10</c:v>
                  </c:pt>
                  <c:pt idx="16">
                    <c:v>2024-11</c:v>
                  </c:pt>
                  <c:pt idx="17">
                    <c:v>2024-12</c:v>
                  </c:pt>
                  <c:pt idx="18">
                    <c:v>2024-13</c:v>
                  </c:pt>
                  <c:pt idx="19">
                    <c:v>2024-14</c:v>
                  </c:pt>
                  <c:pt idx="20">
                    <c:v>2024-15</c:v>
                  </c:pt>
                  <c:pt idx="21">
                    <c:v>2024-16</c:v>
                  </c:pt>
                  <c:pt idx="22">
                    <c:v>2024-17</c:v>
                  </c:pt>
                  <c:pt idx="23">
                    <c:v>2024-18</c:v>
                  </c:pt>
                </c:lvl>
                <c:lvl>
                  <c:pt idx="0">
                    <c:v>2023</c:v>
                  </c:pt>
                  <c:pt idx="6">
                    <c:v>2024</c:v>
                  </c:pt>
                </c:lvl>
              </c:multiLvlStrCache>
            </c:multiLvlStrRef>
          </c:cat>
          <c:val>
            <c:numRef>
              <c:f>'Solicitudes de Anuncios'!$B$4:$B$30</c:f>
              <c:numCache>
                <c:formatCode>General</c:formatCode>
                <c:ptCount val="24"/>
                <c:pt idx="0">
                  <c:v>215667</c:v>
                </c:pt>
                <c:pt idx="1">
                  <c:v>213914</c:v>
                </c:pt>
                <c:pt idx="2">
                  <c:v>223629</c:v>
                </c:pt>
                <c:pt idx="3">
                  <c:v>286988</c:v>
                </c:pt>
                <c:pt idx="4">
                  <c:v>274317</c:v>
                </c:pt>
                <c:pt idx="5">
                  <c:v>248520</c:v>
                </c:pt>
                <c:pt idx="6">
                  <c:v>219651</c:v>
                </c:pt>
                <c:pt idx="7">
                  <c:v>258098</c:v>
                </c:pt>
                <c:pt idx="8">
                  <c:v>268285</c:v>
                </c:pt>
                <c:pt idx="9">
                  <c:v>265752</c:v>
                </c:pt>
                <c:pt idx="10">
                  <c:v>271155</c:v>
                </c:pt>
                <c:pt idx="11">
                  <c:v>265898</c:v>
                </c:pt>
                <c:pt idx="12">
                  <c:v>223279</c:v>
                </c:pt>
                <c:pt idx="13">
                  <c:v>275324</c:v>
                </c:pt>
                <c:pt idx="14">
                  <c:v>285596</c:v>
                </c:pt>
                <c:pt idx="15">
                  <c:v>287155</c:v>
                </c:pt>
                <c:pt idx="16">
                  <c:v>353242</c:v>
                </c:pt>
                <c:pt idx="17">
                  <c:v>302783</c:v>
                </c:pt>
                <c:pt idx="18">
                  <c:v>258533</c:v>
                </c:pt>
                <c:pt idx="19">
                  <c:v>310909</c:v>
                </c:pt>
                <c:pt idx="20">
                  <c:v>307324</c:v>
                </c:pt>
                <c:pt idx="21">
                  <c:v>300961</c:v>
                </c:pt>
                <c:pt idx="22">
                  <c:v>287677</c:v>
                </c:pt>
                <c:pt idx="23">
                  <c:v>284325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1E2-4229-B750-035919D784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2578808"/>
        <c:axId val="972577008"/>
      </c:lineChart>
      <c:catAx>
        <c:axId val="972578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972577008"/>
        <c:crosses val="autoZero"/>
        <c:auto val="1"/>
        <c:lblAlgn val="ctr"/>
        <c:lblOffset val="100"/>
        <c:noMultiLvlLbl val="0"/>
      </c:catAx>
      <c:valAx>
        <c:axId val="972577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972578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PA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3462489063867018"/>
          <c:y val="6.01851851851851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Autocorrelación2!$C$29</c:f>
              <c:strCache>
                <c:ptCount val="1"/>
                <c:pt idx="0">
                  <c:v>Autocorrelación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Autocorrelación2!$B$30:$B$36</c:f>
              <c:strCache>
                <c:ptCount val="7"/>
                <c:pt idx="0">
                  <c:v>r1</c:v>
                </c:pt>
                <c:pt idx="1">
                  <c:v>r2</c:v>
                </c:pt>
                <c:pt idx="2">
                  <c:v>r3</c:v>
                </c:pt>
                <c:pt idx="3">
                  <c:v>r4</c:v>
                </c:pt>
                <c:pt idx="4">
                  <c:v>r5</c:v>
                </c:pt>
                <c:pt idx="5">
                  <c:v>r6</c:v>
                </c:pt>
                <c:pt idx="6">
                  <c:v>r7</c:v>
                </c:pt>
              </c:strCache>
            </c:strRef>
          </c:xVal>
          <c:yVal>
            <c:numRef>
              <c:f>Autocorrelación2!$C$30:$C$36</c:f>
              <c:numCache>
                <c:formatCode>0.00</c:formatCode>
                <c:ptCount val="7"/>
                <c:pt idx="0">
                  <c:v>0.50116372472453208</c:v>
                </c:pt>
                <c:pt idx="1">
                  <c:v>0.17068826541613003</c:v>
                </c:pt>
                <c:pt idx="2">
                  <c:v>0.17520675571358016</c:v>
                </c:pt>
                <c:pt idx="3">
                  <c:v>0.16487065557223318</c:v>
                </c:pt>
                <c:pt idx="4">
                  <c:v>0.2766345992922446</c:v>
                </c:pt>
                <c:pt idx="5">
                  <c:v>0.34791855895522605</c:v>
                </c:pt>
                <c:pt idx="6">
                  <c:v>5.2966413994501325E-2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645-43D0-AA27-A3B2197E5F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2860832"/>
        <c:axId val="982861192"/>
      </c:scatterChart>
      <c:valAx>
        <c:axId val="982860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982861192"/>
        <c:crosses val="autoZero"/>
        <c:crossBetween val="midCat"/>
      </c:valAx>
      <c:valAx>
        <c:axId val="982861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9828608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PA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PA"/>
              <a:t>Real Vs pronóstico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Real</c:v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'Winter Anuncios'!$A$31:$A$65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</c:numCache>
            </c:numRef>
          </c:cat>
          <c:val>
            <c:numRef>
              <c:f>'Winter Anuncios'!$B$31:$B$55</c:f>
              <c:numCache>
                <c:formatCode>General</c:formatCode>
                <c:ptCount val="25"/>
                <c:pt idx="0">
                  <c:v>215667</c:v>
                </c:pt>
                <c:pt idx="1">
                  <c:v>213914</c:v>
                </c:pt>
                <c:pt idx="2">
                  <c:v>223629</c:v>
                </c:pt>
                <c:pt idx="3">
                  <c:v>286988</c:v>
                </c:pt>
                <c:pt idx="4">
                  <c:v>274317</c:v>
                </c:pt>
                <c:pt idx="5">
                  <c:v>248520</c:v>
                </c:pt>
                <c:pt idx="6">
                  <c:v>219651</c:v>
                </c:pt>
                <c:pt idx="7">
                  <c:v>258098</c:v>
                </c:pt>
                <c:pt idx="8">
                  <c:v>268285</c:v>
                </c:pt>
                <c:pt idx="9">
                  <c:v>265752</c:v>
                </c:pt>
                <c:pt idx="10">
                  <c:v>271155</c:v>
                </c:pt>
                <c:pt idx="11">
                  <c:v>265898</c:v>
                </c:pt>
                <c:pt idx="12">
                  <c:v>223279</c:v>
                </c:pt>
                <c:pt idx="13">
                  <c:v>275324</c:v>
                </c:pt>
                <c:pt idx="14">
                  <c:v>285596</c:v>
                </c:pt>
                <c:pt idx="15">
                  <c:v>287155</c:v>
                </c:pt>
                <c:pt idx="16">
                  <c:v>353242</c:v>
                </c:pt>
                <c:pt idx="17">
                  <c:v>302783</c:v>
                </c:pt>
                <c:pt idx="18">
                  <c:v>258533</c:v>
                </c:pt>
                <c:pt idx="19">
                  <c:v>310909</c:v>
                </c:pt>
                <c:pt idx="20">
                  <c:v>307324</c:v>
                </c:pt>
                <c:pt idx="21">
                  <c:v>300961</c:v>
                </c:pt>
                <c:pt idx="22">
                  <c:v>287677</c:v>
                </c:pt>
                <c:pt idx="23">
                  <c:v>284325</c:v>
                </c:pt>
                <c:pt idx="24">
                  <c:v>285839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7C-46BC-833F-FA875EC10403}"/>
            </c:ext>
          </c:extLst>
        </c:ser>
        <c:ser>
          <c:idx val="0"/>
          <c:order val="1"/>
          <c:tx>
            <c:v>Pronóstico</c:v>
          </c:tx>
          <c:spPr>
            <a:ln w="22225" cap="rnd" cmpd="sng" algn="ctr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'Winter Anuncios'!$A$31:$A$65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</c:numCache>
            </c:numRef>
          </c:cat>
          <c:val>
            <c:numRef>
              <c:f>'Winter Anuncios'!$F$31:$F$65</c:f>
              <c:numCache>
                <c:formatCode>_(* #,##0.00_);_(* \(#,##0.00\);_(* "-"??_);_(@_)</c:formatCode>
                <c:ptCount val="35"/>
                <c:pt idx="0">
                  <c:v>220727.62375407873</c:v>
                </c:pt>
                <c:pt idx="1">
                  <c:v>251513.15435675302</c:v>
                </c:pt>
                <c:pt idx="2">
                  <c:v>239782.66526858904</c:v>
                </c:pt>
                <c:pt idx="3">
                  <c:v>244832.93991594898</c:v>
                </c:pt>
                <c:pt idx="4">
                  <c:v>275333.60206326359</c:v>
                </c:pt>
                <c:pt idx="5">
                  <c:v>255187.11499438406</c:v>
                </c:pt>
                <c:pt idx="6">
                  <c:v>214969.41434209037</c:v>
                </c:pt>
                <c:pt idx="7">
                  <c:v>250213.92990196231</c:v>
                </c:pt>
                <c:pt idx="8">
                  <c:v>260516.65009541079</c:v>
                </c:pt>
                <c:pt idx="9">
                  <c:v>278526.51565439149</c:v>
                </c:pt>
                <c:pt idx="10">
                  <c:v>283213.88735289359</c:v>
                </c:pt>
                <c:pt idx="11">
                  <c:v>257625.33496880467</c:v>
                </c:pt>
                <c:pt idx="12">
                  <c:v>223064.76931850082</c:v>
                </c:pt>
                <c:pt idx="13">
                  <c:v>257067.28663013308</c:v>
                </c:pt>
                <c:pt idx="14">
                  <c:v>272548.91399877274</c:v>
                </c:pt>
                <c:pt idx="15">
                  <c:v>293790.582821497</c:v>
                </c:pt>
                <c:pt idx="16">
                  <c:v>302031.56153239228</c:v>
                </c:pt>
                <c:pt idx="17">
                  <c:v>302794.42728817719</c:v>
                </c:pt>
                <c:pt idx="18">
                  <c:v>258086.68488414289</c:v>
                </c:pt>
                <c:pt idx="19">
                  <c:v>297369.16399761318</c:v>
                </c:pt>
                <c:pt idx="20">
                  <c:v>311431.78462669248</c:v>
                </c:pt>
                <c:pt idx="21">
                  <c:v>326061.96541539737</c:v>
                </c:pt>
                <c:pt idx="22">
                  <c:v>326361.43859081162</c:v>
                </c:pt>
                <c:pt idx="23">
                  <c:v>285827.56754087715</c:v>
                </c:pt>
                <c:pt idx="24">
                  <c:v>243075.26469199348</c:v>
                </c:pt>
                <c:pt idx="25">
                  <c:v>279905.68462343776</c:v>
                </c:pt>
                <c:pt idx="26">
                  <c:v>287024.43596332287</c:v>
                </c:pt>
                <c:pt idx="27">
                  <c:v>302484.47376730165</c:v>
                </c:pt>
                <c:pt idx="28">
                  <c:v>314292.27832044609</c:v>
                </c:pt>
                <c:pt idx="29">
                  <c:v>291650.37873448385</c:v>
                </c:pt>
                <c:pt idx="30">
                  <c:v>248626.55056147315</c:v>
                </c:pt>
                <c:pt idx="31">
                  <c:v>286273.85438352404</c:v>
                </c:pt>
                <c:pt idx="32">
                  <c:v>293529.89757493231</c:v>
                </c:pt>
                <c:pt idx="33">
                  <c:v>309314.539196675</c:v>
                </c:pt>
                <c:pt idx="34">
                  <c:v>321362.35572430043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7C-46BC-833F-FA875EC104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409172928"/>
        <c:axId val="409175448"/>
      </c:lineChart>
      <c:catAx>
        <c:axId val="409172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409175448"/>
        <c:crosses val="autoZero"/>
        <c:auto val="1"/>
        <c:lblAlgn val="ctr"/>
        <c:lblOffset val="100"/>
        <c:noMultiLvlLbl val="0"/>
      </c:catAx>
      <c:valAx>
        <c:axId val="409175448"/>
        <c:scaling>
          <c:orientation val="minMax"/>
        </c:scaling>
        <c:delete val="0"/>
        <c:axPos val="l"/>
        <c:numFmt formatCode="#,##0_);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409172928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s-P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957AB3-E527-4C0A-B9C8-93584586098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F8E012C-44D6-4F05-B09D-FB559D38F5E0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0" dirty="0"/>
            <a:t>Holt</a:t>
          </a:r>
        </a:p>
      </dgm:t>
    </dgm:pt>
    <dgm:pt modelId="{A5104B75-F6E2-46E7-B54C-1B43E31F84BF}" type="parTrans" cxnId="{8CA73CC5-7BFD-4EDE-9E5D-DE32FFF43108}">
      <dgm:prSet/>
      <dgm:spPr/>
      <dgm:t>
        <a:bodyPr rtlCol="0"/>
        <a:lstStyle/>
        <a:p>
          <a:pPr rtl="0"/>
          <a:endParaRPr lang="es-ES" noProof="0" dirty="0"/>
        </a:p>
      </dgm:t>
    </dgm:pt>
    <dgm:pt modelId="{3DE9DCA1-EAC5-40C6-B0DF-ED57504F7BED}" type="sibTrans" cxnId="{8CA73CC5-7BFD-4EDE-9E5D-DE32FFF43108}">
      <dgm:prSet/>
      <dgm:spPr/>
      <dgm:t>
        <a:bodyPr rtlCol="0"/>
        <a:lstStyle/>
        <a:p>
          <a:pPr rtl="0"/>
          <a:endParaRPr lang="es-ES" noProof="0" dirty="0"/>
        </a:p>
      </dgm:t>
    </dgm:pt>
    <dgm:pt modelId="{95E94D96-3B98-4D7E-9ACF-944C5F3A9AF1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0" dirty="0"/>
            <a:t>Winter</a:t>
          </a:r>
        </a:p>
      </dgm:t>
    </dgm:pt>
    <dgm:pt modelId="{82A8CF87-DF7C-45EF-9E17-C0F1343FE4A4}" type="parTrans" cxnId="{17EDC935-B24C-4444-AE70-343CABF6DFCD}">
      <dgm:prSet/>
      <dgm:spPr/>
      <dgm:t>
        <a:bodyPr rtlCol="0"/>
        <a:lstStyle/>
        <a:p>
          <a:pPr rtl="0"/>
          <a:endParaRPr lang="es-ES" noProof="0" dirty="0"/>
        </a:p>
      </dgm:t>
    </dgm:pt>
    <dgm:pt modelId="{7265437F-B2E3-4FAB-AB37-2BE9A4541F53}" type="sibTrans" cxnId="{17EDC935-B24C-4444-AE70-343CABF6DFCD}">
      <dgm:prSet/>
      <dgm:spPr/>
      <dgm:t>
        <a:bodyPr rtlCol="0"/>
        <a:lstStyle/>
        <a:p>
          <a:pPr rtl="0"/>
          <a:endParaRPr lang="es-ES" noProof="0" dirty="0"/>
        </a:p>
      </dgm:t>
    </dgm:pt>
    <dgm:pt modelId="{D0F45E65-F60A-43BB-9B92-6A29DF093BD9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0" dirty="0"/>
            <a:t>Polinomial</a:t>
          </a:r>
        </a:p>
      </dgm:t>
    </dgm:pt>
    <dgm:pt modelId="{2C8984B1-7506-4D58-8841-3AB6DA29EFF3}" type="parTrans" cxnId="{CE7C5130-D562-485F-8BA5-1FDD289016D7}">
      <dgm:prSet/>
      <dgm:spPr/>
      <dgm:t>
        <a:bodyPr rtlCol="0"/>
        <a:lstStyle/>
        <a:p>
          <a:pPr rtl="0"/>
          <a:endParaRPr lang="es-ES" noProof="0" dirty="0"/>
        </a:p>
      </dgm:t>
    </dgm:pt>
    <dgm:pt modelId="{43038A27-424D-4614-ADD4-56AC3D60F2CE}" type="sibTrans" cxnId="{CE7C5130-D562-485F-8BA5-1FDD289016D7}">
      <dgm:prSet/>
      <dgm:spPr/>
      <dgm:t>
        <a:bodyPr rtlCol="0"/>
        <a:lstStyle/>
        <a:p>
          <a:pPr rtl="0"/>
          <a:endParaRPr lang="es-ES" noProof="0" dirty="0"/>
        </a:p>
      </dgm:t>
    </dgm:pt>
    <dgm:pt modelId="{220E65FC-50F6-4182-8A7A-B44AE90D30B4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0" dirty="0" err="1"/>
            <a:t>Arima</a:t>
          </a:r>
          <a:endParaRPr lang="es-ES" noProof="0" dirty="0"/>
        </a:p>
      </dgm:t>
    </dgm:pt>
    <dgm:pt modelId="{FF4A21A4-A48D-4B6A-AC47-492931B251D6}" type="parTrans" cxnId="{55EE9AC7-F866-4FF9-9D17-BFB2F8F7A5BA}">
      <dgm:prSet/>
      <dgm:spPr/>
      <dgm:t>
        <a:bodyPr/>
        <a:lstStyle/>
        <a:p>
          <a:endParaRPr lang="es-PA"/>
        </a:p>
      </dgm:t>
    </dgm:pt>
    <dgm:pt modelId="{6B8C79B5-4FFE-46D3-A4CB-90D106058ACB}" type="sibTrans" cxnId="{55EE9AC7-F866-4FF9-9D17-BFB2F8F7A5BA}">
      <dgm:prSet/>
      <dgm:spPr/>
      <dgm:t>
        <a:bodyPr/>
        <a:lstStyle/>
        <a:p>
          <a:endParaRPr lang="es-PA"/>
        </a:p>
      </dgm:t>
    </dgm:pt>
    <dgm:pt modelId="{8EBFE719-C91A-436F-804C-4F5D6A2793F2}" type="pres">
      <dgm:prSet presAssocID="{05957AB3-E527-4C0A-B9C8-935845860986}" presName="root" presStyleCnt="0">
        <dgm:presLayoutVars>
          <dgm:dir/>
          <dgm:resizeHandles val="exact"/>
        </dgm:presLayoutVars>
      </dgm:prSet>
      <dgm:spPr/>
    </dgm:pt>
    <dgm:pt modelId="{2882F5EA-F271-41FA-B21F-FE3076482808}" type="pres">
      <dgm:prSet presAssocID="{4F8E012C-44D6-4F05-B09D-FB559D38F5E0}" presName="compNode" presStyleCnt="0"/>
      <dgm:spPr/>
    </dgm:pt>
    <dgm:pt modelId="{03FCCF9F-496F-4A91-9928-06906EDB772C}" type="pres">
      <dgm:prSet presAssocID="{4F8E012C-44D6-4F05-B09D-FB559D38F5E0}" presName="iconBgRect" presStyleLbl="bgShp" presStyleIdx="0" presStyleCnt="4"/>
      <dgm:spPr>
        <a:prstGeom prst="flowChartOr">
          <a:avLst/>
        </a:prstGeom>
      </dgm:spPr>
    </dgm:pt>
    <dgm:pt modelId="{AE2ED098-F5FE-4A1B-9E20-DFC0D0A65C32}" type="pres">
      <dgm:prSet presAssocID="{4F8E012C-44D6-4F05-B09D-FB559D38F5E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bacus outline"/>
        </a:ext>
      </dgm:extLst>
    </dgm:pt>
    <dgm:pt modelId="{1C96A689-6487-4DE8-9CD8-35F1624545B3}" type="pres">
      <dgm:prSet presAssocID="{4F8E012C-44D6-4F05-B09D-FB559D38F5E0}" presName="spaceRect" presStyleCnt="0"/>
      <dgm:spPr/>
    </dgm:pt>
    <dgm:pt modelId="{FFFA9F55-1AF0-42BC-8EA6-1B678D5F2076}" type="pres">
      <dgm:prSet presAssocID="{4F8E012C-44D6-4F05-B09D-FB559D38F5E0}" presName="textRect" presStyleLbl="revTx" presStyleIdx="0" presStyleCnt="4">
        <dgm:presLayoutVars>
          <dgm:chMax val="1"/>
          <dgm:chPref val="1"/>
        </dgm:presLayoutVars>
      </dgm:prSet>
      <dgm:spPr/>
    </dgm:pt>
    <dgm:pt modelId="{10E06326-DA92-4E1E-9DC4-4698BE1B02F3}" type="pres">
      <dgm:prSet presAssocID="{3DE9DCA1-EAC5-40C6-B0DF-ED57504F7BED}" presName="sibTrans" presStyleCnt="0"/>
      <dgm:spPr/>
    </dgm:pt>
    <dgm:pt modelId="{2285134B-2C5F-438A-AFC0-980D213456EC}" type="pres">
      <dgm:prSet presAssocID="{95E94D96-3B98-4D7E-9ACF-944C5F3A9AF1}" presName="compNode" presStyleCnt="0"/>
      <dgm:spPr/>
    </dgm:pt>
    <dgm:pt modelId="{C99B2ADA-595B-48AD-A247-3E9820063DCC}" type="pres">
      <dgm:prSet presAssocID="{95E94D96-3B98-4D7E-9ACF-944C5F3A9AF1}" presName="iconBgRect" presStyleLbl="bgShp" presStyleIdx="1" presStyleCnt="4"/>
      <dgm:spPr/>
    </dgm:pt>
    <dgm:pt modelId="{65494E7B-96C1-48B4-B650-9233C05BA3F4}" type="pres">
      <dgm:prSet presAssocID="{95E94D96-3B98-4D7E-9ACF-944C5F3A9AF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 outline"/>
        </a:ext>
      </dgm:extLst>
    </dgm:pt>
    <dgm:pt modelId="{8EF5CA39-9719-4252-A4EA-816F75FD33E4}" type="pres">
      <dgm:prSet presAssocID="{95E94D96-3B98-4D7E-9ACF-944C5F3A9AF1}" presName="spaceRect" presStyleCnt="0"/>
      <dgm:spPr/>
    </dgm:pt>
    <dgm:pt modelId="{C0B977E9-2E4A-4334-9684-AF022B9B409C}" type="pres">
      <dgm:prSet presAssocID="{95E94D96-3B98-4D7E-9ACF-944C5F3A9AF1}" presName="textRect" presStyleLbl="revTx" presStyleIdx="1" presStyleCnt="4">
        <dgm:presLayoutVars>
          <dgm:chMax val="1"/>
          <dgm:chPref val="1"/>
        </dgm:presLayoutVars>
      </dgm:prSet>
      <dgm:spPr/>
    </dgm:pt>
    <dgm:pt modelId="{16EB600F-BC01-41AF-A93A-03A30ECC96B5}" type="pres">
      <dgm:prSet presAssocID="{7265437F-B2E3-4FAB-AB37-2BE9A4541F53}" presName="sibTrans" presStyleCnt="0"/>
      <dgm:spPr/>
    </dgm:pt>
    <dgm:pt modelId="{618DEA4F-65CC-4803-AFBC-381A67C6F15B}" type="pres">
      <dgm:prSet presAssocID="{D0F45E65-F60A-43BB-9B92-6A29DF093BD9}" presName="compNode" presStyleCnt="0"/>
      <dgm:spPr/>
    </dgm:pt>
    <dgm:pt modelId="{62D8ACCD-9BFE-4669-9256-5B431AFDB26B}" type="pres">
      <dgm:prSet presAssocID="{D0F45E65-F60A-43BB-9B92-6A29DF093BD9}" presName="iconBgRect" presStyleLbl="bgShp" presStyleIdx="2" presStyleCnt="4"/>
      <dgm:spPr/>
    </dgm:pt>
    <dgm:pt modelId="{53A3AA3A-B895-49D9-93A1-ABD47A7C1F5E}" type="pres">
      <dgm:prSet presAssocID="{D0F45E65-F60A-43BB-9B92-6A29DF093BD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be with solid fill"/>
        </a:ext>
      </dgm:extLst>
    </dgm:pt>
    <dgm:pt modelId="{E9783DEF-4572-4E8F-8561-0705EEED6EF6}" type="pres">
      <dgm:prSet presAssocID="{D0F45E65-F60A-43BB-9B92-6A29DF093BD9}" presName="spaceRect" presStyleCnt="0"/>
      <dgm:spPr/>
    </dgm:pt>
    <dgm:pt modelId="{A838AFCF-2D05-4D03-B9A1-295B281E4775}" type="pres">
      <dgm:prSet presAssocID="{D0F45E65-F60A-43BB-9B92-6A29DF093BD9}" presName="textRect" presStyleLbl="revTx" presStyleIdx="2" presStyleCnt="4">
        <dgm:presLayoutVars>
          <dgm:chMax val="1"/>
          <dgm:chPref val="1"/>
        </dgm:presLayoutVars>
      </dgm:prSet>
      <dgm:spPr/>
    </dgm:pt>
    <dgm:pt modelId="{B96D034C-D86B-4BD3-8532-4945AB56937C}" type="pres">
      <dgm:prSet presAssocID="{43038A27-424D-4614-ADD4-56AC3D60F2CE}" presName="sibTrans" presStyleCnt="0"/>
      <dgm:spPr/>
    </dgm:pt>
    <dgm:pt modelId="{CB95914B-9719-4D24-88C8-1C40FBB2598E}" type="pres">
      <dgm:prSet presAssocID="{220E65FC-50F6-4182-8A7A-B44AE90D30B4}" presName="compNode" presStyleCnt="0"/>
      <dgm:spPr/>
    </dgm:pt>
    <dgm:pt modelId="{E1E33683-B032-414D-B732-9B53F9E8E012}" type="pres">
      <dgm:prSet presAssocID="{220E65FC-50F6-4182-8A7A-B44AE90D30B4}" presName="iconBgRect" presStyleLbl="bgShp" presStyleIdx="3" presStyleCnt="4"/>
      <dgm:spPr/>
    </dgm:pt>
    <dgm:pt modelId="{5054292B-CA53-47A3-ACAA-E31694B807D6}" type="pres">
      <dgm:prSet presAssocID="{220E65FC-50F6-4182-8A7A-B44AE90D30B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ear Graph with solid fill"/>
        </a:ext>
      </dgm:extLst>
    </dgm:pt>
    <dgm:pt modelId="{237A4A07-8C71-4207-A886-3BC36EF9C917}" type="pres">
      <dgm:prSet presAssocID="{220E65FC-50F6-4182-8A7A-B44AE90D30B4}" presName="spaceRect" presStyleCnt="0"/>
      <dgm:spPr/>
    </dgm:pt>
    <dgm:pt modelId="{F46D6C17-730B-4BE0-B833-5E579A383E37}" type="pres">
      <dgm:prSet presAssocID="{220E65FC-50F6-4182-8A7A-B44AE90D30B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E7C5130-D562-485F-8BA5-1FDD289016D7}" srcId="{05957AB3-E527-4C0A-B9C8-935845860986}" destId="{D0F45E65-F60A-43BB-9B92-6A29DF093BD9}" srcOrd="2" destOrd="0" parTransId="{2C8984B1-7506-4D58-8841-3AB6DA29EFF3}" sibTransId="{43038A27-424D-4614-ADD4-56AC3D60F2CE}"/>
    <dgm:cxn modelId="{17EDC935-B24C-4444-AE70-343CABF6DFCD}" srcId="{05957AB3-E527-4C0A-B9C8-935845860986}" destId="{95E94D96-3B98-4D7E-9ACF-944C5F3A9AF1}" srcOrd="1" destOrd="0" parTransId="{82A8CF87-DF7C-45EF-9E17-C0F1343FE4A4}" sibTransId="{7265437F-B2E3-4FAB-AB37-2BE9A4541F53}"/>
    <dgm:cxn modelId="{4478B84A-1811-4666-8833-742C34E4D37F}" type="presOf" srcId="{220E65FC-50F6-4182-8A7A-B44AE90D30B4}" destId="{F46D6C17-730B-4BE0-B833-5E579A383E37}" srcOrd="0" destOrd="0" presId="urn:microsoft.com/office/officeart/2018/5/layout/IconCircleLabelList"/>
    <dgm:cxn modelId="{00B97850-BFA0-4267-80A3-B66E4D811FAD}" type="presOf" srcId="{D0F45E65-F60A-43BB-9B92-6A29DF093BD9}" destId="{A838AFCF-2D05-4D03-B9A1-295B281E4775}" srcOrd="0" destOrd="0" presId="urn:microsoft.com/office/officeart/2018/5/layout/IconCircleLabelList"/>
    <dgm:cxn modelId="{C4761853-D494-4333-9965-69412B3CECB6}" type="presOf" srcId="{95E94D96-3B98-4D7E-9ACF-944C5F3A9AF1}" destId="{C0B977E9-2E4A-4334-9684-AF022B9B409C}" srcOrd="0" destOrd="0" presId="urn:microsoft.com/office/officeart/2018/5/layout/IconCircleLabelList"/>
    <dgm:cxn modelId="{7017BB87-1D78-4F5D-BD53-D793842A4EA4}" type="presOf" srcId="{4F8E012C-44D6-4F05-B09D-FB559D38F5E0}" destId="{FFFA9F55-1AF0-42BC-8EA6-1B678D5F2076}" srcOrd="0" destOrd="0" presId="urn:microsoft.com/office/officeart/2018/5/layout/IconCircleLabelList"/>
    <dgm:cxn modelId="{8CA73CC5-7BFD-4EDE-9E5D-DE32FFF43108}" srcId="{05957AB3-E527-4C0A-B9C8-935845860986}" destId="{4F8E012C-44D6-4F05-B09D-FB559D38F5E0}" srcOrd="0" destOrd="0" parTransId="{A5104B75-F6E2-46E7-B54C-1B43E31F84BF}" sibTransId="{3DE9DCA1-EAC5-40C6-B0DF-ED57504F7BED}"/>
    <dgm:cxn modelId="{55EE9AC7-F866-4FF9-9D17-BFB2F8F7A5BA}" srcId="{05957AB3-E527-4C0A-B9C8-935845860986}" destId="{220E65FC-50F6-4182-8A7A-B44AE90D30B4}" srcOrd="3" destOrd="0" parTransId="{FF4A21A4-A48D-4B6A-AC47-492931B251D6}" sibTransId="{6B8C79B5-4FFE-46D3-A4CB-90D106058ACB}"/>
    <dgm:cxn modelId="{C32D84CE-9537-434B-9C17-828CFF48CCC4}" type="presOf" srcId="{05957AB3-E527-4C0A-B9C8-935845860986}" destId="{8EBFE719-C91A-436F-804C-4F5D6A2793F2}" srcOrd="0" destOrd="0" presId="urn:microsoft.com/office/officeart/2018/5/layout/IconCircleLabelList"/>
    <dgm:cxn modelId="{28D8A466-DC96-40ED-A8EF-111B85A4DF35}" type="presParOf" srcId="{8EBFE719-C91A-436F-804C-4F5D6A2793F2}" destId="{2882F5EA-F271-41FA-B21F-FE3076482808}" srcOrd="0" destOrd="0" presId="urn:microsoft.com/office/officeart/2018/5/layout/IconCircleLabelList"/>
    <dgm:cxn modelId="{A3F30082-49B5-4A83-8060-46CAC8C9B0C7}" type="presParOf" srcId="{2882F5EA-F271-41FA-B21F-FE3076482808}" destId="{03FCCF9F-496F-4A91-9928-06906EDB772C}" srcOrd="0" destOrd="0" presId="urn:microsoft.com/office/officeart/2018/5/layout/IconCircleLabelList"/>
    <dgm:cxn modelId="{4F75B1CC-BC0B-48EA-9D79-2105D71DD134}" type="presParOf" srcId="{2882F5EA-F271-41FA-B21F-FE3076482808}" destId="{AE2ED098-F5FE-4A1B-9E20-DFC0D0A65C32}" srcOrd="1" destOrd="0" presId="urn:microsoft.com/office/officeart/2018/5/layout/IconCircleLabelList"/>
    <dgm:cxn modelId="{3CDD4CB6-2CB7-496D-981E-64D5336A4E9C}" type="presParOf" srcId="{2882F5EA-F271-41FA-B21F-FE3076482808}" destId="{1C96A689-6487-4DE8-9CD8-35F1624545B3}" srcOrd="2" destOrd="0" presId="urn:microsoft.com/office/officeart/2018/5/layout/IconCircleLabelList"/>
    <dgm:cxn modelId="{F8524F33-60DC-4265-937F-262E130A7AEB}" type="presParOf" srcId="{2882F5EA-F271-41FA-B21F-FE3076482808}" destId="{FFFA9F55-1AF0-42BC-8EA6-1B678D5F2076}" srcOrd="3" destOrd="0" presId="urn:microsoft.com/office/officeart/2018/5/layout/IconCircleLabelList"/>
    <dgm:cxn modelId="{7D916CC9-EA37-4F84-9AF6-017777DCD2AE}" type="presParOf" srcId="{8EBFE719-C91A-436F-804C-4F5D6A2793F2}" destId="{10E06326-DA92-4E1E-9DC4-4698BE1B02F3}" srcOrd="1" destOrd="0" presId="urn:microsoft.com/office/officeart/2018/5/layout/IconCircleLabelList"/>
    <dgm:cxn modelId="{5AA350F5-0620-42A4-B5EE-38986FA8791F}" type="presParOf" srcId="{8EBFE719-C91A-436F-804C-4F5D6A2793F2}" destId="{2285134B-2C5F-438A-AFC0-980D213456EC}" srcOrd="2" destOrd="0" presId="urn:microsoft.com/office/officeart/2018/5/layout/IconCircleLabelList"/>
    <dgm:cxn modelId="{B9C9E23D-AE6A-4036-982A-7A5567753789}" type="presParOf" srcId="{2285134B-2C5F-438A-AFC0-980D213456EC}" destId="{C99B2ADA-595B-48AD-A247-3E9820063DCC}" srcOrd="0" destOrd="0" presId="urn:microsoft.com/office/officeart/2018/5/layout/IconCircleLabelList"/>
    <dgm:cxn modelId="{7DFC409C-2D46-485E-91CF-36AA2929CBC9}" type="presParOf" srcId="{2285134B-2C5F-438A-AFC0-980D213456EC}" destId="{65494E7B-96C1-48B4-B650-9233C05BA3F4}" srcOrd="1" destOrd="0" presId="urn:microsoft.com/office/officeart/2018/5/layout/IconCircleLabelList"/>
    <dgm:cxn modelId="{68465B83-EB66-457D-A418-51D04F5BA6B4}" type="presParOf" srcId="{2285134B-2C5F-438A-AFC0-980D213456EC}" destId="{8EF5CA39-9719-4252-A4EA-816F75FD33E4}" srcOrd="2" destOrd="0" presId="urn:microsoft.com/office/officeart/2018/5/layout/IconCircleLabelList"/>
    <dgm:cxn modelId="{EF1996FE-C974-4C4F-AE13-A326AF5A0722}" type="presParOf" srcId="{2285134B-2C5F-438A-AFC0-980D213456EC}" destId="{C0B977E9-2E4A-4334-9684-AF022B9B409C}" srcOrd="3" destOrd="0" presId="urn:microsoft.com/office/officeart/2018/5/layout/IconCircleLabelList"/>
    <dgm:cxn modelId="{5B8E9537-A252-420E-B021-878EF6FCFE7F}" type="presParOf" srcId="{8EBFE719-C91A-436F-804C-4F5D6A2793F2}" destId="{16EB600F-BC01-41AF-A93A-03A30ECC96B5}" srcOrd="3" destOrd="0" presId="urn:microsoft.com/office/officeart/2018/5/layout/IconCircleLabelList"/>
    <dgm:cxn modelId="{AAB6C982-C458-409D-A6B3-9D982F33FA45}" type="presParOf" srcId="{8EBFE719-C91A-436F-804C-4F5D6A2793F2}" destId="{618DEA4F-65CC-4803-AFBC-381A67C6F15B}" srcOrd="4" destOrd="0" presId="urn:microsoft.com/office/officeart/2018/5/layout/IconCircleLabelList"/>
    <dgm:cxn modelId="{50B930B6-A8B4-4133-818A-6FD309931502}" type="presParOf" srcId="{618DEA4F-65CC-4803-AFBC-381A67C6F15B}" destId="{62D8ACCD-9BFE-4669-9256-5B431AFDB26B}" srcOrd="0" destOrd="0" presId="urn:microsoft.com/office/officeart/2018/5/layout/IconCircleLabelList"/>
    <dgm:cxn modelId="{9731F2F0-9B3C-47C6-B3AD-B2D2CB7BF105}" type="presParOf" srcId="{618DEA4F-65CC-4803-AFBC-381A67C6F15B}" destId="{53A3AA3A-B895-49D9-93A1-ABD47A7C1F5E}" srcOrd="1" destOrd="0" presId="urn:microsoft.com/office/officeart/2018/5/layout/IconCircleLabelList"/>
    <dgm:cxn modelId="{1056EB01-9394-4F59-9D90-2442FC3C4C57}" type="presParOf" srcId="{618DEA4F-65CC-4803-AFBC-381A67C6F15B}" destId="{E9783DEF-4572-4E8F-8561-0705EEED6EF6}" srcOrd="2" destOrd="0" presId="urn:microsoft.com/office/officeart/2018/5/layout/IconCircleLabelList"/>
    <dgm:cxn modelId="{0EECCA5D-FC40-4B53-ABB1-1B2CCA1F36AA}" type="presParOf" srcId="{618DEA4F-65CC-4803-AFBC-381A67C6F15B}" destId="{A838AFCF-2D05-4D03-B9A1-295B281E4775}" srcOrd="3" destOrd="0" presId="urn:microsoft.com/office/officeart/2018/5/layout/IconCircleLabelList"/>
    <dgm:cxn modelId="{03BE2BF9-9682-450E-B1F1-85CF217697E0}" type="presParOf" srcId="{8EBFE719-C91A-436F-804C-4F5D6A2793F2}" destId="{B96D034C-D86B-4BD3-8532-4945AB56937C}" srcOrd="5" destOrd="0" presId="urn:microsoft.com/office/officeart/2018/5/layout/IconCircleLabelList"/>
    <dgm:cxn modelId="{5CD1CE66-3E2E-4758-A243-DD08D9F6D6EC}" type="presParOf" srcId="{8EBFE719-C91A-436F-804C-4F5D6A2793F2}" destId="{CB95914B-9719-4D24-88C8-1C40FBB2598E}" srcOrd="6" destOrd="0" presId="urn:microsoft.com/office/officeart/2018/5/layout/IconCircleLabelList"/>
    <dgm:cxn modelId="{68F8E7C5-7903-4468-9E26-0C7438EB4BC4}" type="presParOf" srcId="{CB95914B-9719-4D24-88C8-1C40FBB2598E}" destId="{E1E33683-B032-414D-B732-9B53F9E8E012}" srcOrd="0" destOrd="0" presId="urn:microsoft.com/office/officeart/2018/5/layout/IconCircleLabelList"/>
    <dgm:cxn modelId="{BC622BD9-BF9F-4458-BF37-64C6BC6A6FD9}" type="presParOf" srcId="{CB95914B-9719-4D24-88C8-1C40FBB2598E}" destId="{5054292B-CA53-47A3-ACAA-E31694B807D6}" srcOrd="1" destOrd="0" presId="urn:microsoft.com/office/officeart/2018/5/layout/IconCircleLabelList"/>
    <dgm:cxn modelId="{1132359B-2A56-4895-89DC-37CC23124872}" type="presParOf" srcId="{CB95914B-9719-4D24-88C8-1C40FBB2598E}" destId="{237A4A07-8C71-4207-A886-3BC36EF9C917}" srcOrd="2" destOrd="0" presId="urn:microsoft.com/office/officeart/2018/5/layout/IconCircleLabelList"/>
    <dgm:cxn modelId="{84A57472-1F7F-4C6E-AC2A-9332D6672A3A}" type="presParOf" srcId="{CB95914B-9719-4D24-88C8-1C40FBB2598E}" destId="{F46D6C17-730B-4BE0-B833-5E579A383E3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957AB3-E527-4C0A-B9C8-93584586098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F8E012C-44D6-4F05-B09D-FB559D38F5E0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0" dirty="0"/>
            <a:t>Holt</a:t>
          </a:r>
        </a:p>
      </dgm:t>
    </dgm:pt>
    <dgm:pt modelId="{A5104B75-F6E2-46E7-B54C-1B43E31F84BF}" type="parTrans" cxnId="{8CA73CC5-7BFD-4EDE-9E5D-DE32FFF43108}">
      <dgm:prSet/>
      <dgm:spPr/>
      <dgm:t>
        <a:bodyPr rtlCol="0"/>
        <a:lstStyle/>
        <a:p>
          <a:pPr rtl="0"/>
          <a:endParaRPr lang="es-ES" noProof="0" dirty="0"/>
        </a:p>
      </dgm:t>
    </dgm:pt>
    <dgm:pt modelId="{3DE9DCA1-EAC5-40C6-B0DF-ED57504F7BED}" type="sibTrans" cxnId="{8CA73CC5-7BFD-4EDE-9E5D-DE32FFF43108}">
      <dgm:prSet/>
      <dgm:spPr/>
      <dgm:t>
        <a:bodyPr rtlCol="0"/>
        <a:lstStyle/>
        <a:p>
          <a:pPr rtl="0"/>
          <a:endParaRPr lang="es-ES" noProof="0" dirty="0"/>
        </a:p>
      </dgm:t>
    </dgm:pt>
    <dgm:pt modelId="{95E94D96-3B98-4D7E-9ACF-944C5F3A9AF1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0" dirty="0"/>
            <a:t>Winter</a:t>
          </a:r>
        </a:p>
      </dgm:t>
    </dgm:pt>
    <dgm:pt modelId="{82A8CF87-DF7C-45EF-9E17-C0F1343FE4A4}" type="parTrans" cxnId="{17EDC935-B24C-4444-AE70-343CABF6DFCD}">
      <dgm:prSet/>
      <dgm:spPr/>
      <dgm:t>
        <a:bodyPr rtlCol="0"/>
        <a:lstStyle/>
        <a:p>
          <a:pPr rtl="0"/>
          <a:endParaRPr lang="es-ES" noProof="0" dirty="0"/>
        </a:p>
      </dgm:t>
    </dgm:pt>
    <dgm:pt modelId="{7265437F-B2E3-4FAB-AB37-2BE9A4541F53}" type="sibTrans" cxnId="{17EDC935-B24C-4444-AE70-343CABF6DFCD}">
      <dgm:prSet/>
      <dgm:spPr/>
      <dgm:t>
        <a:bodyPr rtlCol="0"/>
        <a:lstStyle/>
        <a:p>
          <a:pPr rtl="0"/>
          <a:endParaRPr lang="es-ES" noProof="0" dirty="0"/>
        </a:p>
      </dgm:t>
    </dgm:pt>
    <dgm:pt modelId="{D0F45E65-F60A-43BB-9B92-6A29DF093BD9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0" dirty="0"/>
            <a:t>Polinomial</a:t>
          </a:r>
        </a:p>
      </dgm:t>
    </dgm:pt>
    <dgm:pt modelId="{2C8984B1-7506-4D58-8841-3AB6DA29EFF3}" type="parTrans" cxnId="{CE7C5130-D562-485F-8BA5-1FDD289016D7}">
      <dgm:prSet/>
      <dgm:spPr/>
      <dgm:t>
        <a:bodyPr rtlCol="0"/>
        <a:lstStyle/>
        <a:p>
          <a:pPr rtl="0"/>
          <a:endParaRPr lang="es-ES" noProof="0" dirty="0"/>
        </a:p>
      </dgm:t>
    </dgm:pt>
    <dgm:pt modelId="{43038A27-424D-4614-ADD4-56AC3D60F2CE}" type="sibTrans" cxnId="{CE7C5130-D562-485F-8BA5-1FDD289016D7}">
      <dgm:prSet/>
      <dgm:spPr/>
      <dgm:t>
        <a:bodyPr rtlCol="0"/>
        <a:lstStyle/>
        <a:p>
          <a:pPr rtl="0"/>
          <a:endParaRPr lang="es-ES" noProof="0" dirty="0"/>
        </a:p>
      </dgm:t>
    </dgm:pt>
    <dgm:pt modelId="{220E65FC-50F6-4182-8A7A-B44AE90D30B4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0" dirty="0" err="1"/>
            <a:t>Arima</a:t>
          </a:r>
          <a:endParaRPr lang="es-ES" noProof="0" dirty="0"/>
        </a:p>
      </dgm:t>
    </dgm:pt>
    <dgm:pt modelId="{FF4A21A4-A48D-4B6A-AC47-492931B251D6}" type="parTrans" cxnId="{55EE9AC7-F866-4FF9-9D17-BFB2F8F7A5BA}">
      <dgm:prSet/>
      <dgm:spPr/>
      <dgm:t>
        <a:bodyPr/>
        <a:lstStyle/>
        <a:p>
          <a:endParaRPr lang="es-PA"/>
        </a:p>
      </dgm:t>
    </dgm:pt>
    <dgm:pt modelId="{6B8C79B5-4FFE-46D3-A4CB-90D106058ACB}" type="sibTrans" cxnId="{55EE9AC7-F866-4FF9-9D17-BFB2F8F7A5BA}">
      <dgm:prSet/>
      <dgm:spPr/>
      <dgm:t>
        <a:bodyPr/>
        <a:lstStyle/>
        <a:p>
          <a:endParaRPr lang="es-PA"/>
        </a:p>
      </dgm:t>
    </dgm:pt>
    <dgm:pt modelId="{8EBFE719-C91A-436F-804C-4F5D6A2793F2}" type="pres">
      <dgm:prSet presAssocID="{05957AB3-E527-4C0A-B9C8-935845860986}" presName="root" presStyleCnt="0">
        <dgm:presLayoutVars>
          <dgm:dir/>
          <dgm:resizeHandles val="exact"/>
        </dgm:presLayoutVars>
      </dgm:prSet>
      <dgm:spPr/>
    </dgm:pt>
    <dgm:pt modelId="{2882F5EA-F271-41FA-B21F-FE3076482808}" type="pres">
      <dgm:prSet presAssocID="{4F8E012C-44D6-4F05-B09D-FB559D38F5E0}" presName="compNode" presStyleCnt="0"/>
      <dgm:spPr/>
    </dgm:pt>
    <dgm:pt modelId="{03FCCF9F-496F-4A91-9928-06906EDB772C}" type="pres">
      <dgm:prSet presAssocID="{4F8E012C-44D6-4F05-B09D-FB559D38F5E0}" presName="iconBgRect" presStyleLbl="bgShp" presStyleIdx="0" presStyleCnt="4"/>
      <dgm:spPr>
        <a:prstGeom prst="flowChartOr">
          <a:avLst/>
        </a:prstGeom>
      </dgm:spPr>
    </dgm:pt>
    <dgm:pt modelId="{AE2ED098-F5FE-4A1B-9E20-DFC0D0A65C32}" type="pres">
      <dgm:prSet presAssocID="{4F8E012C-44D6-4F05-B09D-FB559D38F5E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bacus outline"/>
        </a:ext>
      </dgm:extLst>
    </dgm:pt>
    <dgm:pt modelId="{1C96A689-6487-4DE8-9CD8-35F1624545B3}" type="pres">
      <dgm:prSet presAssocID="{4F8E012C-44D6-4F05-B09D-FB559D38F5E0}" presName="spaceRect" presStyleCnt="0"/>
      <dgm:spPr/>
    </dgm:pt>
    <dgm:pt modelId="{FFFA9F55-1AF0-42BC-8EA6-1B678D5F2076}" type="pres">
      <dgm:prSet presAssocID="{4F8E012C-44D6-4F05-B09D-FB559D38F5E0}" presName="textRect" presStyleLbl="revTx" presStyleIdx="0" presStyleCnt="4">
        <dgm:presLayoutVars>
          <dgm:chMax val="1"/>
          <dgm:chPref val="1"/>
        </dgm:presLayoutVars>
      </dgm:prSet>
      <dgm:spPr/>
    </dgm:pt>
    <dgm:pt modelId="{10E06326-DA92-4E1E-9DC4-4698BE1B02F3}" type="pres">
      <dgm:prSet presAssocID="{3DE9DCA1-EAC5-40C6-B0DF-ED57504F7BED}" presName="sibTrans" presStyleCnt="0"/>
      <dgm:spPr/>
    </dgm:pt>
    <dgm:pt modelId="{2285134B-2C5F-438A-AFC0-980D213456EC}" type="pres">
      <dgm:prSet presAssocID="{95E94D96-3B98-4D7E-9ACF-944C5F3A9AF1}" presName="compNode" presStyleCnt="0"/>
      <dgm:spPr/>
    </dgm:pt>
    <dgm:pt modelId="{C99B2ADA-595B-48AD-A247-3E9820063DCC}" type="pres">
      <dgm:prSet presAssocID="{95E94D96-3B98-4D7E-9ACF-944C5F3A9AF1}" presName="iconBgRect" presStyleLbl="bgShp" presStyleIdx="1" presStyleCnt="4"/>
      <dgm:spPr/>
    </dgm:pt>
    <dgm:pt modelId="{65494E7B-96C1-48B4-B650-9233C05BA3F4}" type="pres">
      <dgm:prSet presAssocID="{95E94D96-3B98-4D7E-9ACF-944C5F3A9AF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 outline"/>
        </a:ext>
      </dgm:extLst>
    </dgm:pt>
    <dgm:pt modelId="{8EF5CA39-9719-4252-A4EA-816F75FD33E4}" type="pres">
      <dgm:prSet presAssocID="{95E94D96-3B98-4D7E-9ACF-944C5F3A9AF1}" presName="spaceRect" presStyleCnt="0"/>
      <dgm:spPr/>
    </dgm:pt>
    <dgm:pt modelId="{C0B977E9-2E4A-4334-9684-AF022B9B409C}" type="pres">
      <dgm:prSet presAssocID="{95E94D96-3B98-4D7E-9ACF-944C5F3A9AF1}" presName="textRect" presStyleLbl="revTx" presStyleIdx="1" presStyleCnt="4">
        <dgm:presLayoutVars>
          <dgm:chMax val="1"/>
          <dgm:chPref val="1"/>
        </dgm:presLayoutVars>
      </dgm:prSet>
      <dgm:spPr/>
    </dgm:pt>
    <dgm:pt modelId="{16EB600F-BC01-41AF-A93A-03A30ECC96B5}" type="pres">
      <dgm:prSet presAssocID="{7265437F-B2E3-4FAB-AB37-2BE9A4541F53}" presName="sibTrans" presStyleCnt="0"/>
      <dgm:spPr/>
    </dgm:pt>
    <dgm:pt modelId="{618DEA4F-65CC-4803-AFBC-381A67C6F15B}" type="pres">
      <dgm:prSet presAssocID="{D0F45E65-F60A-43BB-9B92-6A29DF093BD9}" presName="compNode" presStyleCnt="0"/>
      <dgm:spPr/>
    </dgm:pt>
    <dgm:pt modelId="{62D8ACCD-9BFE-4669-9256-5B431AFDB26B}" type="pres">
      <dgm:prSet presAssocID="{D0F45E65-F60A-43BB-9B92-6A29DF093BD9}" presName="iconBgRect" presStyleLbl="bgShp" presStyleIdx="2" presStyleCnt="4"/>
      <dgm:spPr/>
    </dgm:pt>
    <dgm:pt modelId="{53A3AA3A-B895-49D9-93A1-ABD47A7C1F5E}" type="pres">
      <dgm:prSet presAssocID="{D0F45E65-F60A-43BB-9B92-6A29DF093BD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be with solid fill"/>
        </a:ext>
      </dgm:extLst>
    </dgm:pt>
    <dgm:pt modelId="{E9783DEF-4572-4E8F-8561-0705EEED6EF6}" type="pres">
      <dgm:prSet presAssocID="{D0F45E65-F60A-43BB-9B92-6A29DF093BD9}" presName="spaceRect" presStyleCnt="0"/>
      <dgm:spPr/>
    </dgm:pt>
    <dgm:pt modelId="{A838AFCF-2D05-4D03-B9A1-295B281E4775}" type="pres">
      <dgm:prSet presAssocID="{D0F45E65-F60A-43BB-9B92-6A29DF093BD9}" presName="textRect" presStyleLbl="revTx" presStyleIdx="2" presStyleCnt="4">
        <dgm:presLayoutVars>
          <dgm:chMax val="1"/>
          <dgm:chPref val="1"/>
        </dgm:presLayoutVars>
      </dgm:prSet>
      <dgm:spPr/>
    </dgm:pt>
    <dgm:pt modelId="{B96D034C-D86B-4BD3-8532-4945AB56937C}" type="pres">
      <dgm:prSet presAssocID="{43038A27-424D-4614-ADD4-56AC3D60F2CE}" presName="sibTrans" presStyleCnt="0"/>
      <dgm:spPr/>
    </dgm:pt>
    <dgm:pt modelId="{CB95914B-9719-4D24-88C8-1C40FBB2598E}" type="pres">
      <dgm:prSet presAssocID="{220E65FC-50F6-4182-8A7A-B44AE90D30B4}" presName="compNode" presStyleCnt="0"/>
      <dgm:spPr/>
    </dgm:pt>
    <dgm:pt modelId="{E1E33683-B032-414D-B732-9B53F9E8E012}" type="pres">
      <dgm:prSet presAssocID="{220E65FC-50F6-4182-8A7A-B44AE90D30B4}" presName="iconBgRect" presStyleLbl="bgShp" presStyleIdx="3" presStyleCnt="4"/>
      <dgm:spPr/>
    </dgm:pt>
    <dgm:pt modelId="{5054292B-CA53-47A3-ACAA-E31694B807D6}" type="pres">
      <dgm:prSet presAssocID="{220E65FC-50F6-4182-8A7A-B44AE90D30B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ear Graph with solid fill"/>
        </a:ext>
      </dgm:extLst>
    </dgm:pt>
    <dgm:pt modelId="{237A4A07-8C71-4207-A886-3BC36EF9C917}" type="pres">
      <dgm:prSet presAssocID="{220E65FC-50F6-4182-8A7A-B44AE90D30B4}" presName="spaceRect" presStyleCnt="0"/>
      <dgm:spPr/>
    </dgm:pt>
    <dgm:pt modelId="{F46D6C17-730B-4BE0-B833-5E579A383E37}" type="pres">
      <dgm:prSet presAssocID="{220E65FC-50F6-4182-8A7A-B44AE90D30B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E7C5130-D562-485F-8BA5-1FDD289016D7}" srcId="{05957AB3-E527-4C0A-B9C8-935845860986}" destId="{D0F45E65-F60A-43BB-9B92-6A29DF093BD9}" srcOrd="2" destOrd="0" parTransId="{2C8984B1-7506-4D58-8841-3AB6DA29EFF3}" sibTransId="{43038A27-424D-4614-ADD4-56AC3D60F2CE}"/>
    <dgm:cxn modelId="{17EDC935-B24C-4444-AE70-343CABF6DFCD}" srcId="{05957AB3-E527-4C0A-B9C8-935845860986}" destId="{95E94D96-3B98-4D7E-9ACF-944C5F3A9AF1}" srcOrd="1" destOrd="0" parTransId="{82A8CF87-DF7C-45EF-9E17-C0F1343FE4A4}" sibTransId="{7265437F-B2E3-4FAB-AB37-2BE9A4541F53}"/>
    <dgm:cxn modelId="{4478B84A-1811-4666-8833-742C34E4D37F}" type="presOf" srcId="{220E65FC-50F6-4182-8A7A-B44AE90D30B4}" destId="{F46D6C17-730B-4BE0-B833-5E579A383E37}" srcOrd="0" destOrd="0" presId="urn:microsoft.com/office/officeart/2018/5/layout/IconCircleLabelList"/>
    <dgm:cxn modelId="{00B97850-BFA0-4267-80A3-B66E4D811FAD}" type="presOf" srcId="{D0F45E65-F60A-43BB-9B92-6A29DF093BD9}" destId="{A838AFCF-2D05-4D03-B9A1-295B281E4775}" srcOrd="0" destOrd="0" presId="urn:microsoft.com/office/officeart/2018/5/layout/IconCircleLabelList"/>
    <dgm:cxn modelId="{C4761853-D494-4333-9965-69412B3CECB6}" type="presOf" srcId="{95E94D96-3B98-4D7E-9ACF-944C5F3A9AF1}" destId="{C0B977E9-2E4A-4334-9684-AF022B9B409C}" srcOrd="0" destOrd="0" presId="urn:microsoft.com/office/officeart/2018/5/layout/IconCircleLabelList"/>
    <dgm:cxn modelId="{7017BB87-1D78-4F5D-BD53-D793842A4EA4}" type="presOf" srcId="{4F8E012C-44D6-4F05-B09D-FB559D38F5E0}" destId="{FFFA9F55-1AF0-42BC-8EA6-1B678D5F2076}" srcOrd="0" destOrd="0" presId="urn:microsoft.com/office/officeart/2018/5/layout/IconCircleLabelList"/>
    <dgm:cxn modelId="{8CA73CC5-7BFD-4EDE-9E5D-DE32FFF43108}" srcId="{05957AB3-E527-4C0A-B9C8-935845860986}" destId="{4F8E012C-44D6-4F05-B09D-FB559D38F5E0}" srcOrd="0" destOrd="0" parTransId="{A5104B75-F6E2-46E7-B54C-1B43E31F84BF}" sibTransId="{3DE9DCA1-EAC5-40C6-B0DF-ED57504F7BED}"/>
    <dgm:cxn modelId="{55EE9AC7-F866-4FF9-9D17-BFB2F8F7A5BA}" srcId="{05957AB3-E527-4C0A-B9C8-935845860986}" destId="{220E65FC-50F6-4182-8A7A-B44AE90D30B4}" srcOrd="3" destOrd="0" parTransId="{FF4A21A4-A48D-4B6A-AC47-492931B251D6}" sibTransId="{6B8C79B5-4FFE-46D3-A4CB-90D106058ACB}"/>
    <dgm:cxn modelId="{C32D84CE-9537-434B-9C17-828CFF48CCC4}" type="presOf" srcId="{05957AB3-E527-4C0A-B9C8-935845860986}" destId="{8EBFE719-C91A-436F-804C-4F5D6A2793F2}" srcOrd="0" destOrd="0" presId="urn:microsoft.com/office/officeart/2018/5/layout/IconCircleLabelList"/>
    <dgm:cxn modelId="{28D8A466-DC96-40ED-A8EF-111B85A4DF35}" type="presParOf" srcId="{8EBFE719-C91A-436F-804C-4F5D6A2793F2}" destId="{2882F5EA-F271-41FA-B21F-FE3076482808}" srcOrd="0" destOrd="0" presId="urn:microsoft.com/office/officeart/2018/5/layout/IconCircleLabelList"/>
    <dgm:cxn modelId="{A3F30082-49B5-4A83-8060-46CAC8C9B0C7}" type="presParOf" srcId="{2882F5EA-F271-41FA-B21F-FE3076482808}" destId="{03FCCF9F-496F-4A91-9928-06906EDB772C}" srcOrd="0" destOrd="0" presId="urn:microsoft.com/office/officeart/2018/5/layout/IconCircleLabelList"/>
    <dgm:cxn modelId="{4F75B1CC-BC0B-48EA-9D79-2105D71DD134}" type="presParOf" srcId="{2882F5EA-F271-41FA-B21F-FE3076482808}" destId="{AE2ED098-F5FE-4A1B-9E20-DFC0D0A65C32}" srcOrd="1" destOrd="0" presId="urn:microsoft.com/office/officeart/2018/5/layout/IconCircleLabelList"/>
    <dgm:cxn modelId="{3CDD4CB6-2CB7-496D-981E-64D5336A4E9C}" type="presParOf" srcId="{2882F5EA-F271-41FA-B21F-FE3076482808}" destId="{1C96A689-6487-4DE8-9CD8-35F1624545B3}" srcOrd="2" destOrd="0" presId="urn:microsoft.com/office/officeart/2018/5/layout/IconCircleLabelList"/>
    <dgm:cxn modelId="{F8524F33-60DC-4265-937F-262E130A7AEB}" type="presParOf" srcId="{2882F5EA-F271-41FA-B21F-FE3076482808}" destId="{FFFA9F55-1AF0-42BC-8EA6-1B678D5F2076}" srcOrd="3" destOrd="0" presId="urn:microsoft.com/office/officeart/2018/5/layout/IconCircleLabelList"/>
    <dgm:cxn modelId="{7D916CC9-EA37-4F84-9AF6-017777DCD2AE}" type="presParOf" srcId="{8EBFE719-C91A-436F-804C-4F5D6A2793F2}" destId="{10E06326-DA92-4E1E-9DC4-4698BE1B02F3}" srcOrd="1" destOrd="0" presId="urn:microsoft.com/office/officeart/2018/5/layout/IconCircleLabelList"/>
    <dgm:cxn modelId="{5AA350F5-0620-42A4-B5EE-38986FA8791F}" type="presParOf" srcId="{8EBFE719-C91A-436F-804C-4F5D6A2793F2}" destId="{2285134B-2C5F-438A-AFC0-980D213456EC}" srcOrd="2" destOrd="0" presId="urn:microsoft.com/office/officeart/2018/5/layout/IconCircleLabelList"/>
    <dgm:cxn modelId="{B9C9E23D-AE6A-4036-982A-7A5567753789}" type="presParOf" srcId="{2285134B-2C5F-438A-AFC0-980D213456EC}" destId="{C99B2ADA-595B-48AD-A247-3E9820063DCC}" srcOrd="0" destOrd="0" presId="urn:microsoft.com/office/officeart/2018/5/layout/IconCircleLabelList"/>
    <dgm:cxn modelId="{7DFC409C-2D46-485E-91CF-36AA2929CBC9}" type="presParOf" srcId="{2285134B-2C5F-438A-AFC0-980D213456EC}" destId="{65494E7B-96C1-48B4-B650-9233C05BA3F4}" srcOrd="1" destOrd="0" presId="urn:microsoft.com/office/officeart/2018/5/layout/IconCircleLabelList"/>
    <dgm:cxn modelId="{68465B83-EB66-457D-A418-51D04F5BA6B4}" type="presParOf" srcId="{2285134B-2C5F-438A-AFC0-980D213456EC}" destId="{8EF5CA39-9719-4252-A4EA-816F75FD33E4}" srcOrd="2" destOrd="0" presId="urn:microsoft.com/office/officeart/2018/5/layout/IconCircleLabelList"/>
    <dgm:cxn modelId="{EF1996FE-C974-4C4F-AE13-A326AF5A0722}" type="presParOf" srcId="{2285134B-2C5F-438A-AFC0-980D213456EC}" destId="{C0B977E9-2E4A-4334-9684-AF022B9B409C}" srcOrd="3" destOrd="0" presId="urn:microsoft.com/office/officeart/2018/5/layout/IconCircleLabelList"/>
    <dgm:cxn modelId="{5B8E9537-A252-420E-B021-878EF6FCFE7F}" type="presParOf" srcId="{8EBFE719-C91A-436F-804C-4F5D6A2793F2}" destId="{16EB600F-BC01-41AF-A93A-03A30ECC96B5}" srcOrd="3" destOrd="0" presId="urn:microsoft.com/office/officeart/2018/5/layout/IconCircleLabelList"/>
    <dgm:cxn modelId="{AAB6C982-C458-409D-A6B3-9D982F33FA45}" type="presParOf" srcId="{8EBFE719-C91A-436F-804C-4F5D6A2793F2}" destId="{618DEA4F-65CC-4803-AFBC-381A67C6F15B}" srcOrd="4" destOrd="0" presId="urn:microsoft.com/office/officeart/2018/5/layout/IconCircleLabelList"/>
    <dgm:cxn modelId="{50B930B6-A8B4-4133-818A-6FD309931502}" type="presParOf" srcId="{618DEA4F-65CC-4803-AFBC-381A67C6F15B}" destId="{62D8ACCD-9BFE-4669-9256-5B431AFDB26B}" srcOrd="0" destOrd="0" presId="urn:microsoft.com/office/officeart/2018/5/layout/IconCircleLabelList"/>
    <dgm:cxn modelId="{9731F2F0-9B3C-47C6-B3AD-B2D2CB7BF105}" type="presParOf" srcId="{618DEA4F-65CC-4803-AFBC-381A67C6F15B}" destId="{53A3AA3A-B895-49D9-93A1-ABD47A7C1F5E}" srcOrd="1" destOrd="0" presId="urn:microsoft.com/office/officeart/2018/5/layout/IconCircleLabelList"/>
    <dgm:cxn modelId="{1056EB01-9394-4F59-9D90-2442FC3C4C57}" type="presParOf" srcId="{618DEA4F-65CC-4803-AFBC-381A67C6F15B}" destId="{E9783DEF-4572-4E8F-8561-0705EEED6EF6}" srcOrd="2" destOrd="0" presId="urn:microsoft.com/office/officeart/2018/5/layout/IconCircleLabelList"/>
    <dgm:cxn modelId="{0EECCA5D-FC40-4B53-ABB1-1B2CCA1F36AA}" type="presParOf" srcId="{618DEA4F-65CC-4803-AFBC-381A67C6F15B}" destId="{A838AFCF-2D05-4D03-B9A1-295B281E4775}" srcOrd="3" destOrd="0" presId="urn:microsoft.com/office/officeart/2018/5/layout/IconCircleLabelList"/>
    <dgm:cxn modelId="{03BE2BF9-9682-450E-B1F1-85CF217697E0}" type="presParOf" srcId="{8EBFE719-C91A-436F-804C-4F5D6A2793F2}" destId="{B96D034C-D86B-4BD3-8532-4945AB56937C}" srcOrd="5" destOrd="0" presId="urn:microsoft.com/office/officeart/2018/5/layout/IconCircleLabelList"/>
    <dgm:cxn modelId="{5CD1CE66-3E2E-4758-A243-DD08D9F6D6EC}" type="presParOf" srcId="{8EBFE719-C91A-436F-804C-4F5D6A2793F2}" destId="{CB95914B-9719-4D24-88C8-1C40FBB2598E}" srcOrd="6" destOrd="0" presId="urn:microsoft.com/office/officeart/2018/5/layout/IconCircleLabelList"/>
    <dgm:cxn modelId="{68F8E7C5-7903-4468-9E26-0C7438EB4BC4}" type="presParOf" srcId="{CB95914B-9719-4D24-88C8-1C40FBB2598E}" destId="{E1E33683-B032-414D-B732-9B53F9E8E012}" srcOrd="0" destOrd="0" presId="urn:microsoft.com/office/officeart/2018/5/layout/IconCircleLabelList"/>
    <dgm:cxn modelId="{BC622BD9-BF9F-4458-BF37-64C6BC6A6FD9}" type="presParOf" srcId="{CB95914B-9719-4D24-88C8-1C40FBB2598E}" destId="{5054292B-CA53-47A3-ACAA-E31694B807D6}" srcOrd="1" destOrd="0" presId="urn:microsoft.com/office/officeart/2018/5/layout/IconCircleLabelList"/>
    <dgm:cxn modelId="{1132359B-2A56-4895-89DC-37CC23124872}" type="presParOf" srcId="{CB95914B-9719-4D24-88C8-1C40FBB2598E}" destId="{237A4A07-8C71-4207-A886-3BC36EF9C917}" srcOrd="2" destOrd="0" presId="urn:microsoft.com/office/officeart/2018/5/layout/IconCircleLabelList"/>
    <dgm:cxn modelId="{84A57472-1F7F-4C6E-AC2A-9332D6672A3A}" type="presParOf" srcId="{CB95914B-9719-4D24-88C8-1C40FBB2598E}" destId="{F46D6C17-730B-4BE0-B833-5E579A383E3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957AB3-E527-4C0A-B9C8-93584586098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F8E012C-44D6-4F05-B09D-FB559D38F5E0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0" dirty="0"/>
            <a:t>Holt</a:t>
          </a:r>
        </a:p>
      </dgm:t>
    </dgm:pt>
    <dgm:pt modelId="{A5104B75-F6E2-46E7-B54C-1B43E31F84BF}" type="parTrans" cxnId="{8CA73CC5-7BFD-4EDE-9E5D-DE32FFF43108}">
      <dgm:prSet/>
      <dgm:spPr/>
      <dgm:t>
        <a:bodyPr rtlCol="0"/>
        <a:lstStyle/>
        <a:p>
          <a:pPr rtl="0"/>
          <a:endParaRPr lang="es-ES" noProof="0" dirty="0"/>
        </a:p>
      </dgm:t>
    </dgm:pt>
    <dgm:pt modelId="{3DE9DCA1-EAC5-40C6-B0DF-ED57504F7BED}" type="sibTrans" cxnId="{8CA73CC5-7BFD-4EDE-9E5D-DE32FFF43108}">
      <dgm:prSet/>
      <dgm:spPr/>
      <dgm:t>
        <a:bodyPr rtlCol="0"/>
        <a:lstStyle/>
        <a:p>
          <a:pPr rtl="0"/>
          <a:endParaRPr lang="es-ES" noProof="0" dirty="0"/>
        </a:p>
      </dgm:t>
    </dgm:pt>
    <dgm:pt modelId="{95E94D96-3B98-4D7E-9ACF-944C5F3A9AF1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0" dirty="0"/>
            <a:t>Winter</a:t>
          </a:r>
        </a:p>
      </dgm:t>
    </dgm:pt>
    <dgm:pt modelId="{82A8CF87-DF7C-45EF-9E17-C0F1343FE4A4}" type="parTrans" cxnId="{17EDC935-B24C-4444-AE70-343CABF6DFCD}">
      <dgm:prSet/>
      <dgm:spPr/>
      <dgm:t>
        <a:bodyPr rtlCol="0"/>
        <a:lstStyle/>
        <a:p>
          <a:pPr rtl="0"/>
          <a:endParaRPr lang="es-ES" noProof="0" dirty="0"/>
        </a:p>
      </dgm:t>
    </dgm:pt>
    <dgm:pt modelId="{7265437F-B2E3-4FAB-AB37-2BE9A4541F53}" type="sibTrans" cxnId="{17EDC935-B24C-4444-AE70-343CABF6DFCD}">
      <dgm:prSet/>
      <dgm:spPr/>
      <dgm:t>
        <a:bodyPr rtlCol="0"/>
        <a:lstStyle/>
        <a:p>
          <a:pPr rtl="0"/>
          <a:endParaRPr lang="es-ES" noProof="0" dirty="0"/>
        </a:p>
      </dgm:t>
    </dgm:pt>
    <dgm:pt modelId="{D0F45E65-F60A-43BB-9B92-6A29DF093BD9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0" dirty="0"/>
            <a:t>Polinomial</a:t>
          </a:r>
        </a:p>
      </dgm:t>
    </dgm:pt>
    <dgm:pt modelId="{2C8984B1-7506-4D58-8841-3AB6DA29EFF3}" type="parTrans" cxnId="{CE7C5130-D562-485F-8BA5-1FDD289016D7}">
      <dgm:prSet/>
      <dgm:spPr/>
      <dgm:t>
        <a:bodyPr rtlCol="0"/>
        <a:lstStyle/>
        <a:p>
          <a:pPr rtl="0"/>
          <a:endParaRPr lang="es-ES" noProof="0" dirty="0"/>
        </a:p>
      </dgm:t>
    </dgm:pt>
    <dgm:pt modelId="{43038A27-424D-4614-ADD4-56AC3D60F2CE}" type="sibTrans" cxnId="{CE7C5130-D562-485F-8BA5-1FDD289016D7}">
      <dgm:prSet/>
      <dgm:spPr/>
      <dgm:t>
        <a:bodyPr rtlCol="0"/>
        <a:lstStyle/>
        <a:p>
          <a:pPr rtl="0"/>
          <a:endParaRPr lang="es-ES" noProof="0" dirty="0"/>
        </a:p>
      </dgm:t>
    </dgm:pt>
    <dgm:pt modelId="{220E65FC-50F6-4182-8A7A-B44AE90D30B4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0" dirty="0" err="1"/>
            <a:t>Arima</a:t>
          </a:r>
          <a:endParaRPr lang="es-ES" noProof="0" dirty="0"/>
        </a:p>
      </dgm:t>
    </dgm:pt>
    <dgm:pt modelId="{FF4A21A4-A48D-4B6A-AC47-492931B251D6}" type="parTrans" cxnId="{55EE9AC7-F866-4FF9-9D17-BFB2F8F7A5BA}">
      <dgm:prSet/>
      <dgm:spPr/>
      <dgm:t>
        <a:bodyPr/>
        <a:lstStyle/>
        <a:p>
          <a:endParaRPr lang="es-PA"/>
        </a:p>
      </dgm:t>
    </dgm:pt>
    <dgm:pt modelId="{6B8C79B5-4FFE-46D3-A4CB-90D106058ACB}" type="sibTrans" cxnId="{55EE9AC7-F866-4FF9-9D17-BFB2F8F7A5BA}">
      <dgm:prSet/>
      <dgm:spPr/>
      <dgm:t>
        <a:bodyPr/>
        <a:lstStyle/>
        <a:p>
          <a:endParaRPr lang="es-PA"/>
        </a:p>
      </dgm:t>
    </dgm:pt>
    <dgm:pt modelId="{8EBFE719-C91A-436F-804C-4F5D6A2793F2}" type="pres">
      <dgm:prSet presAssocID="{05957AB3-E527-4C0A-B9C8-935845860986}" presName="root" presStyleCnt="0">
        <dgm:presLayoutVars>
          <dgm:dir/>
          <dgm:resizeHandles val="exact"/>
        </dgm:presLayoutVars>
      </dgm:prSet>
      <dgm:spPr/>
    </dgm:pt>
    <dgm:pt modelId="{2882F5EA-F271-41FA-B21F-FE3076482808}" type="pres">
      <dgm:prSet presAssocID="{4F8E012C-44D6-4F05-B09D-FB559D38F5E0}" presName="compNode" presStyleCnt="0"/>
      <dgm:spPr/>
    </dgm:pt>
    <dgm:pt modelId="{03FCCF9F-496F-4A91-9928-06906EDB772C}" type="pres">
      <dgm:prSet presAssocID="{4F8E012C-44D6-4F05-B09D-FB559D38F5E0}" presName="iconBgRect" presStyleLbl="bgShp" presStyleIdx="0" presStyleCnt="4"/>
      <dgm:spPr>
        <a:prstGeom prst="flowChartOr">
          <a:avLst/>
        </a:prstGeom>
      </dgm:spPr>
    </dgm:pt>
    <dgm:pt modelId="{AE2ED098-F5FE-4A1B-9E20-DFC0D0A65C32}" type="pres">
      <dgm:prSet presAssocID="{4F8E012C-44D6-4F05-B09D-FB559D38F5E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bacus outline"/>
        </a:ext>
      </dgm:extLst>
    </dgm:pt>
    <dgm:pt modelId="{1C96A689-6487-4DE8-9CD8-35F1624545B3}" type="pres">
      <dgm:prSet presAssocID="{4F8E012C-44D6-4F05-B09D-FB559D38F5E0}" presName="spaceRect" presStyleCnt="0"/>
      <dgm:spPr/>
    </dgm:pt>
    <dgm:pt modelId="{FFFA9F55-1AF0-42BC-8EA6-1B678D5F2076}" type="pres">
      <dgm:prSet presAssocID="{4F8E012C-44D6-4F05-B09D-FB559D38F5E0}" presName="textRect" presStyleLbl="revTx" presStyleIdx="0" presStyleCnt="4">
        <dgm:presLayoutVars>
          <dgm:chMax val="1"/>
          <dgm:chPref val="1"/>
        </dgm:presLayoutVars>
      </dgm:prSet>
      <dgm:spPr/>
    </dgm:pt>
    <dgm:pt modelId="{10E06326-DA92-4E1E-9DC4-4698BE1B02F3}" type="pres">
      <dgm:prSet presAssocID="{3DE9DCA1-EAC5-40C6-B0DF-ED57504F7BED}" presName="sibTrans" presStyleCnt="0"/>
      <dgm:spPr/>
    </dgm:pt>
    <dgm:pt modelId="{2285134B-2C5F-438A-AFC0-980D213456EC}" type="pres">
      <dgm:prSet presAssocID="{95E94D96-3B98-4D7E-9ACF-944C5F3A9AF1}" presName="compNode" presStyleCnt="0"/>
      <dgm:spPr/>
    </dgm:pt>
    <dgm:pt modelId="{C99B2ADA-595B-48AD-A247-3E9820063DCC}" type="pres">
      <dgm:prSet presAssocID="{95E94D96-3B98-4D7E-9ACF-944C5F3A9AF1}" presName="iconBgRect" presStyleLbl="bgShp" presStyleIdx="1" presStyleCnt="4"/>
      <dgm:spPr/>
    </dgm:pt>
    <dgm:pt modelId="{65494E7B-96C1-48B4-B650-9233C05BA3F4}" type="pres">
      <dgm:prSet presAssocID="{95E94D96-3B98-4D7E-9ACF-944C5F3A9AF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 outline"/>
        </a:ext>
      </dgm:extLst>
    </dgm:pt>
    <dgm:pt modelId="{8EF5CA39-9719-4252-A4EA-816F75FD33E4}" type="pres">
      <dgm:prSet presAssocID="{95E94D96-3B98-4D7E-9ACF-944C5F3A9AF1}" presName="spaceRect" presStyleCnt="0"/>
      <dgm:spPr/>
    </dgm:pt>
    <dgm:pt modelId="{C0B977E9-2E4A-4334-9684-AF022B9B409C}" type="pres">
      <dgm:prSet presAssocID="{95E94D96-3B98-4D7E-9ACF-944C5F3A9AF1}" presName="textRect" presStyleLbl="revTx" presStyleIdx="1" presStyleCnt="4">
        <dgm:presLayoutVars>
          <dgm:chMax val="1"/>
          <dgm:chPref val="1"/>
        </dgm:presLayoutVars>
      </dgm:prSet>
      <dgm:spPr/>
    </dgm:pt>
    <dgm:pt modelId="{16EB600F-BC01-41AF-A93A-03A30ECC96B5}" type="pres">
      <dgm:prSet presAssocID="{7265437F-B2E3-4FAB-AB37-2BE9A4541F53}" presName="sibTrans" presStyleCnt="0"/>
      <dgm:spPr/>
    </dgm:pt>
    <dgm:pt modelId="{618DEA4F-65CC-4803-AFBC-381A67C6F15B}" type="pres">
      <dgm:prSet presAssocID="{D0F45E65-F60A-43BB-9B92-6A29DF093BD9}" presName="compNode" presStyleCnt="0"/>
      <dgm:spPr/>
    </dgm:pt>
    <dgm:pt modelId="{62D8ACCD-9BFE-4669-9256-5B431AFDB26B}" type="pres">
      <dgm:prSet presAssocID="{D0F45E65-F60A-43BB-9B92-6A29DF093BD9}" presName="iconBgRect" presStyleLbl="bgShp" presStyleIdx="2" presStyleCnt="4"/>
      <dgm:spPr/>
    </dgm:pt>
    <dgm:pt modelId="{53A3AA3A-B895-49D9-93A1-ABD47A7C1F5E}" type="pres">
      <dgm:prSet presAssocID="{D0F45E65-F60A-43BB-9B92-6A29DF093BD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be with solid fill"/>
        </a:ext>
      </dgm:extLst>
    </dgm:pt>
    <dgm:pt modelId="{E9783DEF-4572-4E8F-8561-0705EEED6EF6}" type="pres">
      <dgm:prSet presAssocID="{D0F45E65-F60A-43BB-9B92-6A29DF093BD9}" presName="spaceRect" presStyleCnt="0"/>
      <dgm:spPr/>
    </dgm:pt>
    <dgm:pt modelId="{A838AFCF-2D05-4D03-B9A1-295B281E4775}" type="pres">
      <dgm:prSet presAssocID="{D0F45E65-F60A-43BB-9B92-6A29DF093BD9}" presName="textRect" presStyleLbl="revTx" presStyleIdx="2" presStyleCnt="4">
        <dgm:presLayoutVars>
          <dgm:chMax val="1"/>
          <dgm:chPref val="1"/>
        </dgm:presLayoutVars>
      </dgm:prSet>
      <dgm:spPr/>
    </dgm:pt>
    <dgm:pt modelId="{B96D034C-D86B-4BD3-8532-4945AB56937C}" type="pres">
      <dgm:prSet presAssocID="{43038A27-424D-4614-ADD4-56AC3D60F2CE}" presName="sibTrans" presStyleCnt="0"/>
      <dgm:spPr/>
    </dgm:pt>
    <dgm:pt modelId="{CB95914B-9719-4D24-88C8-1C40FBB2598E}" type="pres">
      <dgm:prSet presAssocID="{220E65FC-50F6-4182-8A7A-B44AE90D30B4}" presName="compNode" presStyleCnt="0"/>
      <dgm:spPr/>
    </dgm:pt>
    <dgm:pt modelId="{E1E33683-B032-414D-B732-9B53F9E8E012}" type="pres">
      <dgm:prSet presAssocID="{220E65FC-50F6-4182-8A7A-B44AE90D30B4}" presName="iconBgRect" presStyleLbl="bgShp" presStyleIdx="3" presStyleCnt="4"/>
      <dgm:spPr/>
    </dgm:pt>
    <dgm:pt modelId="{5054292B-CA53-47A3-ACAA-E31694B807D6}" type="pres">
      <dgm:prSet presAssocID="{220E65FC-50F6-4182-8A7A-B44AE90D30B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ear Graph with solid fill"/>
        </a:ext>
      </dgm:extLst>
    </dgm:pt>
    <dgm:pt modelId="{237A4A07-8C71-4207-A886-3BC36EF9C917}" type="pres">
      <dgm:prSet presAssocID="{220E65FC-50F6-4182-8A7A-B44AE90D30B4}" presName="spaceRect" presStyleCnt="0"/>
      <dgm:spPr/>
    </dgm:pt>
    <dgm:pt modelId="{F46D6C17-730B-4BE0-B833-5E579A383E37}" type="pres">
      <dgm:prSet presAssocID="{220E65FC-50F6-4182-8A7A-B44AE90D30B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E7C5130-D562-485F-8BA5-1FDD289016D7}" srcId="{05957AB3-E527-4C0A-B9C8-935845860986}" destId="{D0F45E65-F60A-43BB-9B92-6A29DF093BD9}" srcOrd="2" destOrd="0" parTransId="{2C8984B1-7506-4D58-8841-3AB6DA29EFF3}" sibTransId="{43038A27-424D-4614-ADD4-56AC3D60F2CE}"/>
    <dgm:cxn modelId="{17EDC935-B24C-4444-AE70-343CABF6DFCD}" srcId="{05957AB3-E527-4C0A-B9C8-935845860986}" destId="{95E94D96-3B98-4D7E-9ACF-944C5F3A9AF1}" srcOrd="1" destOrd="0" parTransId="{82A8CF87-DF7C-45EF-9E17-C0F1343FE4A4}" sibTransId="{7265437F-B2E3-4FAB-AB37-2BE9A4541F53}"/>
    <dgm:cxn modelId="{4478B84A-1811-4666-8833-742C34E4D37F}" type="presOf" srcId="{220E65FC-50F6-4182-8A7A-B44AE90D30B4}" destId="{F46D6C17-730B-4BE0-B833-5E579A383E37}" srcOrd="0" destOrd="0" presId="urn:microsoft.com/office/officeart/2018/5/layout/IconCircleLabelList"/>
    <dgm:cxn modelId="{00B97850-BFA0-4267-80A3-B66E4D811FAD}" type="presOf" srcId="{D0F45E65-F60A-43BB-9B92-6A29DF093BD9}" destId="{A838AFCF-2D05-4D03-B9A1-295B281E4775}" srcOrd="0" destOrd="0" presId="urn:microsoft.com/office/officeart/2018/5/layout/IconCircleLabelList"/>
    <dgm:cxn modelId="{C4761853-D494-4333-9965-69412B3CECB6}" type="presOf" srcId="{95E94D96-3B98-4D7E-9ACF-944C5F3A9AF1}" destId="{C0B977E9-2E4A-4334-9684-AF022B9B409C}" srcOrd="0" destOrd="0" presId="urn:microsoft.com/office/officeart/2018/5/layout/IconCircleLabelList"/>
    <dgm:cxn modelId="{7017BB87-1D78-4F5D-BD53-D793842A4EA4}" type="presOf" srcId="{4F8E012C-44D6-4F05-B09D-FB559D38F5E0}" destId="{FFFA9F55-1AF0-42BC-8EA6-1B678D5F2076}" srcOrd="0" destOrd="0" presId="urn:microsoft.com/office/officeart/2018/5/layout/IconCircleLabelList"/>
    <dgm:cxn modelId="{8CA73CC5-7BFD-4EDE-9E5D-DE32FFF43108}" srcId="{05957AB3-E527-4C0A-B9C8-935845860986}" destId="{4F8E012C-44D6-4F05-B09D-FB559D38F5E0}" srcOrd="0" destOrd="0" parTransId="{A5104B75-F6E2-46E7-B54C-1B43E31F84BF}" sibTransId="{3DE9DCA1-EAC5-40C6-B0DF-ED57504F7BED}"/>
    <dgm:cxn modelId="{55EE9AC7-F866-4FF9-9D17-BFB2F8F7A5BA}" srcId="{05957AB3-E527-4C0A-B9C8-935845860986}" destId="{220E65FC-50F6-4182-8A7A-B44AE90D30B4}" srcOrd="3" destOrd="0" parTransId="{FF4A21A4-A48D-4B6A-AC47-492931B251D6}" sibTransId="{6B8C79B5-4FFE-46D3-A4CB-90D106058ACB}"/>
    <dgm:cxn modelId="{C32D84CE-9537-434B-9C17-828CFF48CCC4}" type="presOf" srcId="{05957AB3-E527-4C0A-B9C8-935845860986}" destId="{8EBFE719-C91A-436F-804C-4F5D6A2793F2}" srcOrd="0" destOrd="0" presId="urn:microsoft.com/office/officeart/2018/5/layout/IconCircleLabelList"/>
    <dgm:cxn modelId="{28D8A466-DC96-40ED-A8EF-111B85A4DF35}" type="presParOf" srcId="{8EBFE719-C91A-436F-804C-4F5D6A2793F2}" destId="{2882F5EA-F271-41FA-B21F-FE3076482808}" srcOrd="0" destOrd="0" presId="urn:microsoft.com/office/officeart/2018/5/layout/IconCircleLabelList"/>
    <dgm:cxn modelId="{A3F30082-49B5-4A83-8060-46CAC8C9B0C7}" type="presParOf" srcId="{2882F5EA-F271-41FA-B21F-FE3076482808}" destId="{03FCCF9F-496F-4A91-9928-06906EDB772C}" srcOrd="0" destOrd="0" presId="urn:microsoft.com/office/officeart/2018/5/layout/IconCircleLabelList"/>
    <dgm:cxn modelId="{4F75B1CC-BC0B-48EA-9D79-2105D71DD134}" type="presParOf" srcId="{2882F5EA-F271-41FA-B21F-FE3076482808}" destId="{AE2ED098-F5FE-4A1B-9E20-DFC0D0A65C32}" srcOrd="1" destOrd="0" presId="urn:microsoft.com/office/officeart/2018/5/layout/IconCircleLabelList"/>
    <dgm:cxn modelId="{3CDD4CB6-2CB7-496D-981E-64D5336A4E9C}" type="presParOf" srcId="{2882F5EA-F271-41FA-B21F-FE3076482808}" destId="{1C96A689-6487-4DE8-9CD8-35F1624545B3}" srcOrd="2" destOrd="0" presId="urn:microsoft.com/office/officeart/2018/5/layout/IconCircleLabelList"/>
    <dgm:cxn modelId="{F8524F33-60DC-4265-937F-262E130A7AEB}" type="presParOf" srcId="{2882F5EA-F271-41FA-B21F-FE3076482808}" destId="{FFFA9F55-1AF0-42BC-8EA6-1B678D5F2076}" srcOrd="3" destOrd="0" presId="urn:microsoft.com/office/officeart/2018/5/layout/IconCircleLabelList"/>
    <dgm:cxn modelId="{7D916CC9-EA37-4F84-9AF6-017777DCD2AE}" type="presParOf" srcId="{8EBFE719-C91A-436F-804C-4F5D6A2793F2}" destId="{10E06326-DA92-4E1E-9DC4-4698BE1B02F3}" srcOrd="1" destOrd="0" presId="urn:microsoft.com/office/officeart/2018/5/layout/IconCircleLabelList"/>
    <dgm:cxn modelId="{5AA350F5-0620-42A4-B5EE-38986FA8791F}" type="presParOf" srcId="{8EBFE719-C91A-436F-804C-4F5D6A2793F2}" destId="{2285134B-2C5F-438A-AFC0-980D213456EC}" srcOrd="2" destOrd="0" presId="urn:microsoft.com/office/officeart/2018/5/layout/IconCircleLabelList"/>
    <dgm:cxn modelId="{B9C9E23D-AE6A-4036-982A-7A5567753789}" type="presParOf" srcId="{2285134B-2C5F-438A-AFC0-980D213456EC}" destId="{C99B2ADA-595B-48AD-A247-3E9820063DCC}" srcOrd="0" destOrd="0" presId="urn:microsoft.com/office/officeart/2018/5/layout/IconCircleLabelList"/>
    <dgm:cxn modelId="{7DFC409C-2D46-485E-91CF-36AA2929CBC9}" type="presParOf" srcId="{2285134B-2C5F-438A-AFC0-980D213456EC}" destId="{65494E7B-96C1-48B4-B650-9233C05BA3F4}" srcOrd="1" destOrd="0" presId="urn:microsoft.com/office/officeart/2018/5/layout/IconCircleLabelList"/>
    <dgm:cxn modelId="{68465B83-EB66-457D-A418-51D04F5BA6B4}" type="presParOf" srcId="{2285134B-2C5F-438A-AFC0-980D213456EC}" destId="{8EF5CA39-9719-4252-A4EA-816F75FD33E4}" srcOrd="2" destOrd="0" presId="urn:microsoft.com/office/officeart/2018/5/layout/IconCircleLabelList"/>
    <dgm:cxn modelId="{EF1996FE-C974-4C4F-AE13-A326AF5A0722}" type="presParOf" srcId="{2285134B-2C5F-438A-AFC0-980D213456EC}" destId="{C0B977E9-2E4A-4334-9684-AF022B9B409C}" srcOrd="3" destOrd="0" presId="urn:microsoft.com/office/officeart/2018/5/layout/IconCircleLabelList"/>
    <dgm:cxn modelId="{5B8E9537-A252-420E-B021-878EF6FCFE7F}" type="presParOf" srcId="{8EBFE719-C91A-436F-804C-4F5D6A2793F2}" destId="{16EB600F-BC01-41AF-A93A-03A30ECC96B5}" srcOrd="3" destOrd="0" presId="urn:microsoft.com/office/officeart/2018/5/layout/IconCircleLabelList"/>
    <dgm:cxn modelId="{AAB6C982-C458-409D-A6B3-9D982F33FA45}" type="presParOf" srcId="{8EBFE719-C91A-436F-804C-4F5D6A2793F2}" destId="{618DEA4F-65CC-4803-AFBC-381A67C6F15B}" srcOrd="4" destOrd="0" presId="urn:microsoft.com/office/officeart/2018/5/layout/IconCircleLabelList"/>
    <dgm:cxn modelId="{50B930B6-A8B4-4133-818A-6FD309931502}" type="presParOf" srcId="{618DEA4F-65CC-4803-AFBC-381A67C6F15B}" destId="{62D8ACCD-9BFE-4669-9256-5B431AFDB26B}" srcOrd="0" destOrd="0" presId="urn:microsoft.com/office/officeart/2018/5/layout/IconCircleLabelList"/>
    <dgm:cxn modelId="{9731F2F0-9B3C-47C6-B3AD-B2D2CB7BF105}" type="presParOf" srcId="{618DEA4F-65CC-4803-AFBC-381A67C6F15B}" destId="{53A3AA3A-B895-49D9-93A1-ABD47A7C1F5E}" srcOrd="1" destOrd="0" presId="urn:microsoft.com/office/officeart/2018/5/layout/IconCircleLabelList"/>
    <dgm:cxn modelId="{1056EB01-9394-4F59-9D90-2442FC3C4C57}" type="presParOf" srcId="{618DEA4F-65CC-4803-AFBC-381A67C6F15B}" destId="{E9783DEF-4572-4E8F-8561-0705EEED6EF6}" srcOrd="2" destOrd="0" presId="urn:microsoft.com/office/officeart/2018/5/layout/IconCircleLabelList"/>
    <dgm:cxn modelId="{0EECCA5D-FC40-4B53-ABB1-1B2CCA1F36AA}" type="presParOf" srcId="{618DEA4F-65CC-4803-AFBC-381A67C6F15B}" destId="{A838AFCF-2D05-4D03-B9A1-295B281E4775}" srcOrd="3" destOrd="0" presId="urn:microsoft.com/office/officeart/2018/5/layout/IconCircleLabelList"/>
    <dgm:cxn modelId="{03BE2BF9-9682-450E-B1F1-85CF217697E0}" type="presParOf" srcId="{8EBFE719-C91A-436F-804C-4F5D6A2793F2}" destId="{B96D034C-D86B-4BD3-8532-4945AB56937C}" srcOrd="5" destOrd="0" presId="urn:microsoft.com/office/officeart/2018/5/layout/IconCircleLabelList"/>
    <dgm:cxn modelId="{5CD1CE66-3E2E-4758-A243-DD08D9F6D6EC}" type="presParOf" srcId="{8EBFE719-C91A-436F-804C-4F5D6A2793F2}" destId="{CB95914B-9719-4D24-88C8-1C40FBB2598E}" srcOrd="6" destOrd="0" presId="urn:microsoft.com/office/officeart/2018/5/layout/IconCircleLabelList"/>
    <dgm:cxn modelId="{68F8E7C5-7903-4468-9E26-0C7438EB4BC4}" type="presParOf" srcId="{CB95914B-9719-4D24-88C8-1C40FBB2598E}" destId="{E1E33683-B032-414D-B732-9B53F9E8E012}" srcOrd="0" destOrd="0" presId="urn:microsoft.com/office/officeart/2018/5/layout/IconCircleLabelList"/>
    <dgm:cxn modelId="{BC622BD9-BF9F-4458-BF37-64C6BC6A6FD9}" type="presParOf" srcId="{CB95914B-9719-4D24-88C8-1C40FBB2598E}" destId="{5054292B-CA53-47A3-ACAA-E31694B807D6}" srcOrd="1" destOrd="0" presId="urn:microsoft.com/office/officeart/2018/5/layout/IconCircleLabelList"/>
    <dgm:cxn modelId="{1132359B-2A56-4895-89DC-37CC23124872}" type="presParOf" srcId="{CB95914B-9719-4D24-88C8-1C40FBB2598E}" destId="{237A4A07-8C71-4207-A886-3BC36EF9C917}" srcOrd="2" destOrd="0" presId="urn:microsoft.com/office/officeart/2018/5/layout/IconCircleLabelList"/>
    <dgm:cxn modelId="{84A57472-1F7F-4C6E-AC2A-9332D6672A3A}" type="presParOf" srcId="{CB95914B-9719-4D24-88C8-1C40FBB2598E}" destId="{F46D6C17-730B-4BE0-B833-5E579A383E3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957AB3-E527-4C0A-B9C8-93584586098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F8E012C-44D6-4F05-B09D-FB559D38F5E0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0" dirty="0"/>
            <a:t>Holt</a:t>
          </a:r>
        </a:p>
      </dgm:t>
    </dgm:pt>
    <dgm:pt modelId="{A5104B75-F6E2-46E7-B54C-1B43E31F84BF}" type="parTrans" cxnId="{8CA73CC5-7BFD-4EDE-9E5D-DE32FFF43108}">
      <dgm:prSet/>
      <dgm:spPr/>
      <dgm:t>
        <a:bodyPr rtlCol="0"/>
        <a:lstStyle/>
        <a:p>
          <a:pPr rtl="0"/>
          <a:endParaRPr lang="es-ES" noProof="0" dirty="0"/>
        </a:p>
      </dgm:t>
    </dgm:pt>
    <dgm:pt modelId="{3DE9DCA1-EAC5-40C6-B0DF-ED57504F7BED}" type="sibTrans" cxnId="{8CA73CC5-7BFD-4EDE-9E5D-DE32FFF43108}">
      <dgm:prSet/>
      <dgm:spPr/>
      <dgm:t>
        <a:bodyPr rtlCol="0"/>
        <a:lstStyle/>
        <a:p>
          <a:pPr rtl="0"/>
          <a:endParaRPr lang="es-ES" noProof="0" dirty="0"/>
        </a:p>
      </dgm:t>
    </dgm:pt>
    <dgm:pt modelId="{95E94D96-3B98-4D7E-9ACF-944C5F3A9AF1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0" dirty="0"/>
            <a:t>Winter</a:t>
          </a:r>
        </a:p>
      </dgm:t>
    </dgm:pt>
    <dgm:pt modelId="{82A8CF87-DF7C-45EF-9E17-C0F1343FE4A4}" type="parTrans" cxnId="{17EDC935-B24C-4444-AE70-343CABF6DFCD}">
      <dgm:prSet/>
      <dgm:spPr/>
      <dgm:t>
        <a:bodyPr rtlCol="0"/>
        <a:lstStyle/>
        <a:p>
          <a:pPr rtl="0"/>
          <a:endParaRPr lang="es-ES" noProof="0" dirty="0"/>
        </a:p>
      </dgm:t>
    </dgm:pt>
    <dgm:pt modelId="{7265437F-B2E3-4FAB-AB37-2BE9A4541F53}" type="sibTrans" cxnId="{17EDC935-B24C-4444-AE70-343CABF6DFCD}">
      <dgm:prSet/>
      <dgm:spPr/>
      <dgm:t>
        <a:bodyPr rtlCol="0"/>
        <a:lstStyle/>
        <a:p>
          <a:pPr rtl="0"/>
          <a:endParaRPr lang="es-ES" noProof="0" dirty="0"/>
        </a:p>
      </dgm:t>
    </dgm:pt>
    <dgm:pt modelId="{D0F45E65-F60A-43BB-9B92-6A29DF093BD9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0" dirty="0"/>
            <a:t>Polinomial</a:t>
          </a:r>
        </a:p>
      </dgm:t>
    </dgm:pt>
    <dgm:pt modelId="{2C8984B1-7506-4D58-8841-3AB6DA29EFF3}" type="parTrans" cxnId="{CE7C5130-D562-485F-8BA5-1FDD289016D7}">
      <dgm:prSet/>
      <dgm:spPr/>
      <dgm:t>
        <a:bodyPr rtlCol="0"/>
        <a:lstStyle/>
        <a:p>
          <a:pPr rtl="0"/>
          <a:endParaRPr lang="es-ES" noProof="0" dirty="0"/>
        </a:p>
      </dgm:t>
    </dgm:pt>
    <dgm:pt modelId="{43038A27-424D-4614-ADD4-56AC3D60F2CE}" type="sibTrans" cxnId="{CE7C5130-D562-485F-8BA5-1FDD289016D7}">
      <dgm:prSet/>
      <dgm:spPr/>
      <dgm:t>
        <a:bodyPr rtlCol="0"/>
        <a:lstStyle/>
        <a:p>
          <a:pPr rtl="0"/>
          <a:endParaRPr lang="es-ES" noProof="0" dirty="0"/>
        </a:p>
      </dgm:t>
    </dgm:pt>
    <dgm:pt modelId="{220E65FC-50F6-4182-8A7A-B44AE90D30B4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noProof="0" dirty="0" err="1"/>
            <a:t>Arima</a:t>
          </a:r>
          <a:endParaRPr lang="es-ES" noProof="0" dirty="0"/>
        </a:p>
      </dgm:t>
    </dgm:pt>
    <dgm:pt modelId="{FF4A21A4-A48D-4B6A-AC47-492931B251D6}" type="parTrans" cxnId="{55EE9AC7-F866-4FF9-9D17-BFB2F8F7A5BA}">
      <dgm:prSet/>
      <dgm:spPr/>
      <dgm:t>
        <a:bodyPr/>
        <a:lstStyle/>
        <a:p>
          <a:endParaRPr lang="es-PA"/>
        </a:p>
      </dgm:t>
    </dgm:pt>
    <dgm:pt modelId="{6B8C79B5-4FFE-46D3-A4CB-90D106058ACB}" type="sibTrans" cxnId="{55EE9AC7-F866-4FF9-9D17-BFB2F8F7A5BA}">
      <dgm:prSet/>
      <dgm:spPr/>
      <dgm:t>
        <a:bodyPr/>
        <a:lstStyle/>
        <a:p>
          <a:endParaRPr lang="es-PA"/>
        </a:p>
      </dgm:t>
    </dgm:pt>
    <dgm:pt modelId="{8EBFE719-C91A-436F-804C-4F5D6A2793F2}" type="pres">
      <dgm:prSet presAssocID="{05957AB3-E527-4C0A-B9C8-935845860986}" presName="root" presStyleCnt="0">
        <dgm:presLayoutVars>
          <dgm:dir/>
          <dgm:resizeHandles val="exact"/>
        </dgm:presLayoutVars>
      </dgm:prSet>
      <dgm:spPr/>
    </dgm:pt>
    <dgm:pt modelId="{2882F5EA-F271-41FA-B21F-FE3076482808}" type="pres">
      <dgm:prSet presAssocID="{4F8E012C-44D6-4F05-B09D-FB559D38F5E0}" presName="compNode" presStyleCnt="0"/>
      <dgm:spPr/>
    </dgm:pt>
    <dgm:pt modelId="{03FCCF9F-496F-4A91-9928-06906EDB772C}" type="pres">
      <dgm:prSet presAssocID="{4F8E012C-44D6-4F05-B09D-FB559D38F5E0}" presName="iconBgRect" presStyleLbl="bgShp" presStyleIdx="0" presStyleCnt="4"/>
      <dgm:spPr>
        <a:prstGeom prst="flowChartOr">
          <a:avLst/>
        </a:prstGeom>
      </dgm:spPr>
    </dgm:pt>
    <dgm:pt modelId="{AE2ED098-F5FE-4A1B-9E20-DFC0D0A65C32}" type="pres">
      <dgm:prSet presAssocID="{4F8E012C-44D6-4F05-B09D-FB559D38F5E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bacus outline"/>
        </a:ext>
      </dgm:extLst>
    </dgm:pt>
    <dgm:pt modelId="{1C96A689-6487-4DE8-9CD8-35F1624545B3}" type="pres">
      <dgm:prSet presAssocID="{4F8E012C-44D6-4F05-B09D-FB559D38F5E0}" presName="spaceRect" presStyleCnt="0"/>
      <dgm:spPr/>
    </dgm:pt>
    <dgm:pt modelId="{FFFA9F55-1AF0-42BC-8EA6-1B678D5F2076}" type="pres">
      <dgm:prSet presAssocID="{4F8E012C-44D6-4F05-B09D-FB559D38F5E0}" presName="textRect" presStyleLbl="revTx" presStyleIdx="0" presStyleCnt="4">
        <dgm:presLayoutVars>
          <dgm:chMax val="1"/>
          <dgm:chPref val="1"/>
        </dgm:presLayoutVars>
      </dgm:prSet>
      <dgm:spPr/>
    </dgm:pt>
    <dgm:pt modelId="{10E06326-DA92-4E1E-9DC4-4698BE1B02F3}" type="pres">
      <dgm:prSet presAssocID="{3DE9DCA1-EAC5-40C6-B0DF-ED57504F7BED}" presName="sibTrans" presStyleCnt="0"/>
      <dgm:spPr/>
    </dgm:pt>
    <dgm:pt modelId="{2285134B-2C5F-438A-AFC0-980D213456EC}" type="pres">
      <dgm:prSet presAssocID="{95E94D96-3B98-4D7E-9ACF-944C5F3A9AF1}" presName="compNode" presStyleCnt="0"/>
      <dgm:spPr/>
    </dgm:pt>
    <dgm:pt modelId="{C99B2ADA-595B-48AD-A247-3E9820063DCC}" type="pres">
      <dgm:prSet presAssocID="{95E94D96-3B98-4D7E-9ACF-944C5F3A9AF1}" presName="iconBgRect" presStyleLbl="bgShp" presStyleIdx="1" presStyleCnt="4"/>
      <dgm:spPr/>
    </dgm:pt>
    <dgm:pt modelId="{65494E7B-96C1-48B4-B650-9233C05BA3F4}" type="pres">
      <dgm:prSet presAssocID="{95E94D96-3B98-4D7E-9ACF-944C5F3A9AF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 outline"/>
        </a:ext>
      </dgm:extLst>
    </dgm:pt>
    <dgm:pt modelId="{8EF5CA39-9719-4252-A4EA-816F75FD33E4}" type="pres">
      <dgm:prSet presAssocID="{95E94D96-3B98-4D7E-9ACF-944C5F3A9AF1}" presName="spaceRect" presStyleCnt="0"/>
      <dgm:spPr/>
    </dgm:pt>
    <dgm:pt modelId="{C0B977E9-2E4A-4334-9684-AF022B9B409C}" type="pres">
      <dgm:prSet presAssocID="{95E94D96-3B98-4D7E-9ACF-944C5F3A9AF1}" presName="textRect" presStyleLbl="revTx" presStyleIdx="1" presStyleCnt="4">
        <dgm:presLayoutVars>
          <dgm:chMax val="1"/>
          <dgm:chPref val="1"/>
        </dgm:presLayoutVars>
      </dgm:prSet>
      <dgm:spPr/>
    </dgm:pt>
    <dgm:pt modelId="{16EB600F-BC01-41AF-A93A-03A30ECC96B5}" type="pres">
      <dgm:prSet presAssocID="{7265437F-B2E3-4FAB-AB37-2BE9A4541F53}" presName="sibTrans" presStyleCnt="0"/>
      <dgm:spPr/>
    </dgm:pt>
    <dgm:pt modelId="{618DEA4F-65CC-4803-AFBC-381A67C6F15B}" type="pres">
      <dgm:prSet presAssocID="{D0F45E65-F60A-43BB-9B92-6A29DF093BD9}" presName="compNode" presStyleCnt="0"/>
      <dgm:spPr/>
    </dgm:pt>
    <dgm:pt modelId="{62D8ACCD-9BFE-4669-9256-5B431AFDB26B}" type="pres">
      <dgm:prSet presAssocID="{D0F45E65-F60A-43BB-9B92-6A29DF093BD9}" presName="iconBgRect" presStyleLbl="bgShp" presStyleIdx="2" presStyleCnt="4"/>
      <dgm:spPr/>
    </dgm:pt>
    <dgm:pt modelId="{53A3AA3A-B895-49D9-93A1-ABD47A7C1F5E}" type="pres">
      <dgm:prSet presAssocID="{D0F45E65-F60A-43BB-9B92-6A29DF093BD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be with solid fill"/>
        </a:ext>
      </dgm:extLst>
    </dgm:pt>
    <dgm:pt modelId="{E9783DEF-4572-4E8F-8561-0705EEED6EF6}" type="pres">
      <dgm:prSet presAssocID="{D0F45E65-F60A-43BB-9B92-6A29DF093BD9}" presName="spaceRect" presStyleCnt="0"/>
      <dgm:spPr/>
    </dgm:pt>
    <dgm:pt modelId="{A838AFCF-2D05-4D03-B9A1-295B281E4775}" type="pres">
      <dgm:prSet presAssocID="{D0F45E65-F60A-43BB-9B92-6A29DF093BD9}" presName="textRect" presStyleLbl="revTx" presStyleIdx="2" presStyleCnt="4">
        <dgm:presLayoutVars>
          <dgm:chMax val="1"/>
          <dgm:chPref val="1"/>
        </dgm:presLayoutVars>
      </dgm:prSet>
      <dgm:spPr/>
    </dgm:pt>
    <dgm:pt modelId="{B96D034C-D86B-4BD3-8532-4945AB56937C}" type="pres">
      <dgm:prSet presAssocID="{43038A27-424D-4614-ADD4-56AC3D60F2CE}" presName="sibTrans" presStyleCnt="0"/>
      <dgm:spPr/>
    </dgm:pt>
    <dgm:pt modelId="{CB95914B-9719-4D24-88C8-1C40FBB2598E}" type="pres">
      <dgm:prSet presAssocID="{220E65FC-50F6-4182-8A7A-B44AE90D30B4}" presName="compNode" presStyleCnt="0"/>
      <dgm:spPr/>
    </dgm:pt>
    <dgm:pt modelId="{E1E33683-B032-414D-B732-9B53F9E8E012}" type="pres">
      <dgm:prSet presAssocID="{220E65FC-50F6-4182-8A7A-B44AE90D30B4}" presName="iconBgRect" presStyleLbl="bgShp" presStyleIdx="3" presStyleCnt="4"/>
      <dgm:spPr/>
    </dgm:pt>
    <dgm:pt modelId="{5054292B-CA53-47A3-ACAA-E31694B807D6}" type="pres">
      <dgm:prSet presAssocID="{220E65FC-50F6-4182-8A7A-B44AE90D30B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ear Graph with solid fill"/>
        </a:ext>
      </dgm:extLst>
    </dgm:pt>
    <dgm:pt modelId="{237A4A07-8C71-4207-A886-3BC36EF9C917}" type="pres">
      <dgm:prSet presAssocID="{220E65FC-50F6-4182-8A7A-B44AE90D30B4}" presName="spaceRect" presStyleCnt="0"/>
      <dgm:spPr/>
    </dgm:pt>
    <dgm:pt modelId="{F46D6C17-730B-4BE0-B833-5E579A383E37}" type="pres">
      <dgm:prSet presAssocID="{220E65FC-50F6-4182-8A7A-B44AE90D30B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E7C5130-D562-485F-8BA5-1FDD289016D7}" srcId="{05957AB3-E527-4C0A-B9C8-935845860986}" destId="{D0F45E65-F60A-43BB-9B92-6A29DF093BD9}" srcOrd="2" destOrd="0" parTransId="{2C8984B1-7506-4D58-8841-3AB6DA29EFF3}" sibTransId="{43038A27-424D-4614-ADD4-56AC3D60F2CE}"/>
    <dgm:cxn modelId="{17EDC935-B24C-4444-AE70-343CABF6DFCD}" srcId="{05957AB3-E527-4C0A-B9C8-935845860986}" destId="{95E94D96-3B98-4D7E-9ACF-944C5F3A9AF1}" srcOrd="1" destOrd="0" parTransId="{82A8CF87-DF7C-45EF-9E17-C0F1343FE4A4}" sibTransId="{7265437F-B2E3-4FAB-AB37-2BE9A4541F53}"/>
    <dgm:cxn modelId="{4478B84A-1811-4666-8833-742C34E4D37F}" type="presOf" srcId="{220E65FC-50F6-4182-8A7A-B44AE90D30B4}" destId="{F46D6C17-730B-4BE0-B833-5E579A383E37}" srcOrd="0" destOrd="0" presId="urn:microsoft.com/office/officeart/2018/5/layout/IconCircleLabelList"/>
    <dgm:cxn modelId="{00B97850-BFA0-4267-80A3-B66E4D811FAD}" type="presOf" srcId="{D0F45E65-F60A-43BB-9B92-6A29DF093BD9}" destId="{A838AFCF-2D05-4D03-B9A1-295B281E4775}" srcOrd="0" destOrd="0" presId="urn:microsoft.com/office/officeart/2018/5/layout/IconCircleLabelList"/>
    <dgm:cxn modelId="{C4761853-D494-4333-9965-69412B3CECB6}" type="presOf" srcId="{95E94D96-3B98-4D7E-9ACF-944C5F3A9AF1}" destId="{C0B977E9-2E4A-4334-9684-AF022B9B409C}" srcOrd="0" destOrd="0" presId="urn:microsoft.com/office/officeart/2018/5/layout/IconCircleLabelList"/>
    <dgm:cxn modelId="{7017BB87-1D78-4F5D-BD53-D793842A4EA4}" type="presOf" srcId="{4F8E012C-44D6-4F05-B09D-FB559D38F5E0}" destId="{FFFA9F55-1AF0-42BC-8EA6-1B678D5F2076}" srcOrd="0" destOrd="0" presId="urn:microsoft.com/office/officeart/2018/5/layout/IconCircleLabelList"/>
    <dgm:cxn modelId="{8CA73CC5-7BFD-4EDE-9E5D-DE32FFF43108}" srcId="{05957AB3-E527-4C0A-B9C8-935845860986}" destId="{4F8E012C-44D6-4F05-B09D-FB559D38F5E0}" srcOrd="0" destOrd="0" parTransId="{A5104B75-F6E2-46E7-B54C-1B43E31F84BF}" sibTransId="{3DE9DCA1-EAC5-40C6-B0DF-ED57504F7BED}"/>
    <dgm:cxn modelId="{55EE9AC7-F866-4FF9-9D17-BFB2F8F7A5BA}" srcId="{05957AB3-E527-4C0A-B9C8-935845860986}" destId="{220E65FC-50F6-4182-8A7A-B44AE90D30B4}" srcOrd="3" destOrd="0" parTransId="{FF4A21A4-A48D-4B6A-AC47-492931B251D6}" sibTransId="{6B8C79B5-4FFE-46D3-A4CB-90D106058ACB}"/>
    <dgm:cxn modelId="{C32D84CE-9537-434B-9C17-828CFF48CCC4}" type="presOf" srcId="{05957AB3-E527-4C0A-B9C8-935845860986}" destId="{8EBFE719-C91A-436F-804C-4F5D6A2793F2}" srcOrd="0" destOrd="0" presId="urn:microsoft.com/office/officeart/2018/5/layout/IconCircleLabelList"/>
    <dgm:cxn modelId="{28D8A466-DC96-40ED-A8EF-111B85A4DF35}" type="presParOf" srcId="{8EBFE719-C91A-436F-804C-4F5D6A2793F2}" destId="{2882F5EA-F271-41FA-B21F-FE3076482808}" srcOrd="0" destOrd="0" presId="urn:microsoft.com/office/officeart/2018/5/layout/IconCircleLabelList"/>
    <dgm:cxn modelId="{A3F30082-49B5-4A83-8060-46CAC8C9B0C7}" type="presParOf" srcId="{2882F5EA-F271-41FA-B21F-FE3076482808}" destId="{03FCCF9F-496F-4A91-9928-06906EDB772C}" srcOrd="0" destOrd="0" presId="urn:microsoft.com/office/officeart/2018/5/layout/IconCircleLabelList"/>
    <dgm:cxn modelId="{4F75B1CC-BC0B-48EA-9D79-2105D71DD134}" type="presParOf" srcId="{2882F5EA-F271-41FA-B21F-FE3076482808}" destId="{AE2ED098-F5FE-4A1B-9E20-DFC0D0A65C32}" srcOrd="1" destOrd="0" presId="urn:microsoft.com/office/officeart/2018/5/layout/IconCircleLabelList"/>
    <dgm:cxn modelId="{3CDD4CB6-2CB7-496D-981E-64D5336A4E9C}" type="presParOf" srcId="{2882F5EA-F271-41FA-B21F-FE3076482808}" destId="{1C96A689-6487-4DE8-9CD8-35F1624545B3}" srcOrd="2" destOrd="0" presId="urn:microsoft.com/office/officeart/2018/5/layout/IconCircleLabelList"/>
    <dgm:cxn modelId="{F8524F33-60DC-4265-937F-262E130A7AEB}" type="presParOf" srcId="{2882F5EA-F271-41FA-B21F-FE3076482808}" destId="{FFFA9F55-1AF0-42BC-8EA6-1B678D5F2076}" srcOrd="3" destOrd="0" presId="urn:microsoft.com/office/officeart/2018/5/layout/IconCircleLabelList"/>
    <dgm:cxn modelId="{7D916CC9-EA37-4F84-9AF6-017777DCD2AE}" type="presParOf" srcId="{8EBFE719-C91A-436F-804C-4F5D6A2793F2}" destId="{10E06326-DA92-4E1E-9DC4-4698BE1B02F3}" srcOrd="1" destOrd="0" presId="urn:microsoft.com/office/officeart/2018/5/layout/IconCircleLabelList"/>
    <dgm:cxn modelId="{5AA350F5-0620-42A4-B5EE-38986FA8791F}" type="presParOf" srcId="{8EBFE719-C91A-436F-804C-4F5D6A2793F2}" destId="{2285134B-2C5F-438A-AFC0-980D213456EC}" srcOrd="2" destOrd="0" presId="urn:microsoft.com/office/officeart/2018/5/layout/IconCircleLabelList"/>
    <dgm:cxn modelId="{B9C9E23D-AE6A-4036-982A-7A5567753789}" type="presParOf" srcId="{2285134B-2C5F-438A-AFC0-980D213456EC}" destId="{C99B2ADA-595B-48AD-A247-3E9820063DCC}" srcOrd="0" destOrd="0" presId="urn:microsoft.com/office/officeart/2018/5/layout/IconCircleLabelList"/>
    <dgm:cxn modelId="{7DFC409C-2D46-485E-91CF-36AA2929CBC9}" type="presParOf" srcId="{2285134B-2C5F-438A-AFC0-980D213456EC}" destId="{65494E7B-96C1-48B4-B650-9233C05BA3F4}" srcOrd="1" destOrd="0" presId="urn:microsoft.com/office/officeart/2018/5/layout/IconCircleLabelList"/>
    <dgm:cxn modelId="{68465B83-EB66-457D-A418-51D04F5BA6B4}" type="presParOf" srcId="{2285134B-2C5F-438A-AFC0-980D213456EC}" destId="{8EF5CA39-9719-4252-A4EA-816F75FD33E4}" srcOrd="2" destOrd="0" presId="urn:microsoft.com/office/officeart/2018/5/layout/IconCircleLabelList"/>
    <dgm:cxn modelId="{EF1996FE-C974-4C4F-AE13-A326AF5A0722}" type="presParOf" srcId="{2285134B-2C5F-438A-AFC0-980D213456EC}" destId="{C0B977E9-2E4A-4334-9684-AF022B9B409C}" srcOrd="3" destOrd="0" presId="urn:microsoft.com/office/officeart/2018/5/layout/IconCircleLabelList"/>
    <dgm:cxn modelId="{5B8E9537-A252-420E-B021-878EF6FCFE7F}" type="presParOf" srcId="{8EBFE719-C91A-436F-804C-4F5D6A2793F2}" destId="{16EB600F-BC01-41AF-A93A-03A30ECC96B5}" srcOrd="3" destOrd="0" presId="urn:microsoft.com/office/officeart/2018/5/layout/IconCircleLabelList"/>
    <dgm:cxn modelId="{AAB6C982-C458-409D-A6B3-9D982F33FA45}" type="presParOf" srcId="{8EBFE719-C91A-436F-804C-4F5D6A2793F2}" destId="{618DEA4F-65CC-4803-AFBC-381A67C6F15B}" srcOrd="4" destOrd="0" presId="urn:microsoft.com/office/officeart/2018/5/layout/IconCircleLabelList"/>
    <dgm:cxn modelId="{50B930B6-A8B4-4133-818A-6FD309931502}" type="presParOf" srcId="{618DEA4F-65CC-4803-AFBC-381A67C6F15B}" destId="{62D8ACCD-9BFE-4669-9256-5B431AFDB26B}" srcOrd="0" destOrd="0" presId="urn:microsoft.com/office/officeart/2018/5/layout/IconCircleLabelList"/>
    <dgm:cxn modelId="{9731F2F0-9B3C-47C6-B3AD-B2D2CB7BF105}" type="presParOf" srcId="{618DEA4F-65CC-4803-AFBC-381A67C6F15B}" destId="{53A3AA3A-B895-49D9-93A1-ABD47A7C1F5E}" srcOrd="1" destOrd="0" presId="urn:microsoft.com/office/officeart/2018/5/layout/IconCircleLabelList"/>
    <dgm:cxn modelId="{1056EB01-9394-4F59-9D90-2442FC3C4C57}" type="presParOf" srcId="{618DEA4F-65CC-4803-AFBC-381A67C6F15B}" destId="{E9783DEF-4572-4E8F-8561-0705EEED6EF6}" srcOrd="2" destOrd="0" presId="urn:microsoft.com/office/officeart/2018/5/layout/IconCircleLabelList"/>
    <dgm:cxn modelId="{0EECCA5D-FC40-4B53-ABB1-1B2CCA1F36AA}" type="presParOf" srcId="{618DEA4F-65CC-4803-AFBC-381A67C6F15B}" destId="{A838AFCF-2D05-4D03-B9A1-295B281E4775}" srcOrd="3" destOrd="0" presId="urn:microsoft.com/office/officeart/2018/5/layout/IconCircleLabelList"/>
    <dgm:cxn modelId="{03BE2BF9-9682-450E-B1F1-85CF217697E0}" type="presParOf" srcId="{8EBFE719-C91A-436F-804C-4F5D6A2793F2}" destId="{B96D034C-D86B-4BD3-8532-4945AB56937C}" srcOrd="5" destOrd="0" presId="urn:microsoft.com/office/officeart/2018/5/layout/IconCircleLabelList"/>
    <dgm:cxn modelId="{5CD1CE66-3E2E-4758-A243-DD08D9F6D6EC}" type="presParOf" srcId="{8EBFE719-C91A-436F-804C-4F5D6A2793F2}" destId="{CB95914B-9719-4D24-88C8-1C40FBB2598E}" srcOrd="6" destOrd="0" presId="urn:microsoft.com/office/officeart/2018/5/layout/IconCircleLabelList"/>
    <dgm:cxn modelId="{68F8E7C5-7903-4468-9E26-0C7438EB4BC4}" type="presParOf" srcId="{CB95914B-9719-4D24-88C8-1C40FBB2598E}" destId="{E1E33683-B032-414D-B732-9B53F9E8E012}" srcOrd="0" destOrd="0" presId="urn:microsoft.com/office/officeart/2018/5/layout/IconCircleLabelList"/>
    <dgm:cxn modelId="{BC622BD9-BF9F-4458-BF37-64C6BC6A6FD9}" type="presParOf" srcId="{CB95914B-9719-4D24-88C8-1C40FBB2598E}" destId="{5054292B-CA53-47A3-ACAA-E31694B807D6}" srcOrd="1" destOrd="0" presId="urn:microsoft.com/office/officeart/2018/5/layout/IconCircleLabelList"/>
    <dgm:cxn modelId="{1132359B-2A56-4895-89DC-37CC23124872}" type="presParOf" srcId="{CB95914B-9719-4D24-88C8-1C40FBB2598E}" destId="{237A4A07-8C71-4207-A886-3BC36EF9C917}" srcOrd="2" destOrd="0" presId="urn:microsoft.com/office/officeart/2018/5/layout/IconCircleLabelList"/>
    <dgm:cxn modelId="{84A57472-1F7F-4C6E-AC2A-9332D6672A3A}" type="presParOf" srcId="{CB95914B-9719-4D24-88C8-1C40FBB2598E}" destId="{F46D6C17-730B-4BE0-B833-5E579A383E3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87127D-E7A7-455E-93D3-1EAC1DAB5C8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0B54B875-7D75-439A-96AC-0B6B0E0F9027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s-ES" noProof="0" dirty="0"/>
            <a:t>Nuestra historia</a:t>
          </a:r>
        </a:p>
      </dgm:t>
    </dgm:pt>
    <dgm:pt modelId="{E10A52C8-AA57-46D3-B7CE-50C51AD1F38B}" type="parTrans" cxnId="{2D027D54-0797-4CE1-8646-E3A6F4D7AE6C}">
      <dgm:prSet/>
      <dgm:spPr/>
      <dgm:t>
        <a:bodyPr rtlCol="0"/>
        <a:lstStyle/>
        <a:p>
          <a:pPr rtl="0"/>
          <a:endParaRPr lang="es-ES" noProof="0" dirty="0"/>
        </a:p>
      </dgm:t>
    </dgm:pt>
    <dgm:pt modelId="{6BB7D5D8-B58C-4639-AB04-F3323C9E3D5A}" type="sibTrans" cxnId="{2D027D54-0797-4CE1-8646-E3A6F4D7AE6C}">
      <dgm:prSet/>
      <dgm:spPr/>
      <dgm:t>
        <a:bodyPr rtlCol="0"/>
        <a:lstStyle/>
        <a:p>
          <a:pPr rtl="0"/>
          <a:endParaRPr lang="es-ES" noProof="0" dirty="0"/>
        </a:p>
      </dgm:t>
    </dgm:pt>
    <dgm:pt modelId="{F342216F-FBF1-41D7-919C-7049CA20572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s-ES" noProof="0" dirty="0"/>
            <a:t>Misión</a:t>
          </a:r>
        </a:p>
      </dgm:t>
    </dgm:pt>
    <dgm:pt modelId="{458C9A33-97A5-4CBB-B140-5648BC39D963}" type="parTrans" cxnId="{3D238423-40A9-4D99-B54D-A2855A3DA7BF}">
      <dgm:prSet/>
      <dgm:spPr/>
      <dgm:t>
        <a:bodyPr rtlCol="0"/>
        <a:lstStyle/>
        <a:p>
          <a:pPr rtl="0"/>
          <a:endParaRPr lang="es-ES" noProof="0" dirty="0"/>
        </a:p>
      </dgm:t>
    </dgm:pt>
    <dgm:pt modelId="{4264E9A9-DAC3-427B-8E9E-0073816BE51F}" type="sibTrans" cxnId="{3D238423-40A9-4D99-B54D-A2855A3DA7BF}">
      <dgm:prSet/>
      <dgm:spPr/>
      <dgm:t>
        <a:bodyPr rtlCol="0"/>
        <a:lstStyle/>
        <a:p>
          <a:pPr rtl="0"/>
          <a:endParaRPr lang="es-ES" noProof="0" dirty="0"/>
        </a:p>
      </dgm:t>
    </dgm:pt>
    <dgm:pt modelId="{89123716-B84D-436A-B032-220B2B9CADD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s-ES" noProof="0" dirty="0"/>
            <a:t>Filosofía</a:t>
          </a:r>
        </a:p>
      </dgm:t>
    </dgm:pt>
    <dgm:pt modelId="{A99727AF-82D3-4448-923F-255E12D7C9BC}" type="parTrans" cxnId="{4160E90A-0E10-4739-BB63-163659A712F0}">
      <dgm:prSet/>
      <dgm:spPr/>
      <dgm:t>
        <a:bodyPr rtlCol="0"/>
        <a:lstStyle/>
        <a:p>
          <a:pPr rtl="0"/>
          <a:endParaRPr lang="es-ES" noProof="0" dirty="0"/>
        </a:p>
      </dgm:t>
    </dgm:pt>
    <dgm:pt modelId="{79535D29-4C9A-449D-A727-B90BC51637B7}" type="sibTrans" cxnId="{4160E90A-0E10-4739-BB63-163659A712F0}">
      <dgm:prSet/>
      <dgm:spPr/>
      <dgm:t>
        <a:bodyPr rtlCol="0"/>
        <a:lstStyle/>
        <a:p>
          <a:pPr rtl="0"/>
          <a:endParaRPr lang="es-ES" noProof="0" dirty="0"/>
        </a:p>
      </dgm:t>
    </dgm:pt>
    <dgm:pt modelId="{BD4CDB43-353E-4B02-B096-C95F07496D3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s-ES" noProof="0" dirty="0"/>
            <a:t>Productos y servicios</a:t>
          </a:r>
        </a:p>
      </dgm:t>
    </dgm:pt>
    <dgm:pt modelId="{50B9826E-03A9-4BEC-83AF-4FE3EC5546B9}" type="parTrans" cxnId="{0560C2CF-2867-4C41-9B84-C43B49A1EFCF}">
      <dgm:prSet/>
      <dgm:spPr/>
      <dgm:t>
        <a:bodyPr rtlCol="0"/>
        <a:lstStyle/>
        <a:p>
          <a:pPr rtl="0"/>
          <a:endParaRPr lang="es-ES" noProof="0" dirty="0"/>
        </a:p>
      </dgm:t>
    </dgm:pt>
    <dgm:pt modelId="{F766CB66-C9FA-4DBA-A25A-4A827F70313C}" type="sibTrans" cxnId="{0560C2CF-2867-4C41-9B84-C43B49A1EFCF}">
      <dgm:prSet/>
      <dgm:spPr/>
      <dgm:t>
        <a:bodyPr rtlCol="0"/>
        <a:lstStyle/>
        <a:p>
          <a:pPr rtl="0"/>
          <a:endParaRPr lang="es-ES" noProof="0" dirty="0"/>
        </a:p>
      </dgm:t>
    </dgm:pt>
    <dgm:pt modelId="{03357AA3-34FD-4084-981B-4888AF7A877E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s-ES" noProof="0" dirty="0"/>
            <a:t>Logros importantes</a:t>
          </a:r>
        </a:p>
      </dgm:t>
    </dgm:pt>
    <dgm:pt modelId="{808A9C68-B161-452E-964F-0C64CF06ACB9}" type="parTrans" cxnId="{3339A85E-8A17-474A-9625-A3A8050AE3F3}">
      <dgm:prSet/>
      <dgm:spPr/>
      <dgm:t>
        <a:bodyPr rtlCol="0"/>
        <a:lstStyle/>
        <a:p>
          <a:pPr rtl="0"/>
          <a:endParaRPr lang="es-ES" noProof="0" dirty="0"/>
        </a:p>
      </dgm:t>
    </dgm:pt>
    <dgm:pt modelId="{E46BB54B-28C9-4098-8BD7-9DBBCB69561D}" type="sibTrans" cxnId="{3339A85E-8A17-474A-9625-A3A8050AE3F3}">
      <dgm:prSet/>
      <dgm:spPr/>
      <dgm:t>
        <a:bodyPr rtlCol="0"/>
        <a:lstStyle/>
        <a:p>
          <a:pPr rtl="0"/>
          <a:endParaRPr lang="es-ES" noProof="0" dirty="0"/>
        </a:p>
      </dgm:t>
    </dgm:pt>
    <dgm:pt modelId="{D8316F63-CE47-407B-9DCB-E8FEC91F0742}" type="pres">
      <dgm:prSet presAssocID="{1187127D-E7A7-455E-93D3-1EAC1DAB5C83}" presName="root" presStyleCnt="0">
        <dgm:presLayoutVars>
          <dgm:dir/>
          <dgm:resizeHandles val="exact"/>
        </dgm:presLayoutVars>
      </dgm:prSet>
      <dgm:spPr/>
    </dgm:pt>
    <dgm:pt modelId="{AE2471DD-AEF0-46AC-AE4E-4047B474E634}" type="pres">
      <dgm:prSet presAssocID="{0B54B875-7D75-439A-96AC-0B6B0E0F9027}" presName="compNode" presStyleCnt="0"/>
      <dgm:spPr/>
    </dgm:pt>
    <dgm:pt modelId="{6A28B40A-85CB-44CF-9E81-3063936285E3}" type="pres">
      <dgm:prSet presAssocID="{0B54B875-7D75-439A-96AC-0B6B0E0F9027}" presName="iconBgRect" presStyleLbl="bgShp" presStyleIdx="0" presStyleCnt="5"/>
      <dgm:spPr/>
    </dgm:pt>
    <dgm:pt modelId="{005524FB-3A0E-4BA5-B04E-59FC2E252AEB}" type="pres">
      <dgm:prSet presAssocID="{0B54B875-7D75-439A-96AC-0B6B0E0F9027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10E3AB85-F629-46B7-9081-FC073256C023}" type="pres">
      <dgm:prSet presAssocID="{0B54B875-7D75-439A-96AC-0B6B0E0F9027}" presName="spaceRect" presStyleCnt="0"/>
      <dgm:spPr/>
    </dgm:pt>
    <dgm:pt modelId="{1A451185-6747-4E77-A3B3-9CCD7AC625EB}" type="pres">
      <dgm:prSet presAssocID="{0B54B875-7D75-439A-96AC-0B6B0E0F9027}" presName="textRect" presStyleLbl="revTx" presStyleIdx="0" presStyleCnt="5">
        <dgm:presLayoutVars>
          <dgm:chMax val="1"/>
          <dgm:chPref val="1"/>
        </dgm:presLayoutVars>
      </dgm:prSet>
      <dgm:spPr/>
    </dgm:pt>
    <dgm:pt modelId="{BD8992B9-B7CC-44F7-8E17-FEAD75D73260}" type="pres">
      <dgm:prSet presAssocID="{6BB7D5D8-B58C-4639-AB04-F3323C9E3D5A}" presName="sibTrans" presStyleCnt="0"/>
      <dgm:spPr/>
    </dgm:pt>
    <dgm:pt modelId="{4A705C56-DCC9-4BDC-963E-E3C1A32B8124}" type="pres">
      <dgm:prSet presAssocID="{F342216F-FBF1-41D7-919C-7049CA20572C}" presName="compNode" presStyleCnt="0"/>
      <dgm:spPr/>
    </dgm:pt>
    <dgm:pt modelId="{C4618682-3912-4E72-999D-4BF5CD06322D}" type="pres">
      <dgm:prSet presAssocID="{F342216F-FBF1-41D7-919C-7049CA20572C}" presName="iconBgRect" presStyleLbl="bgShp" presStyleIdx="1" presStyleCnt="5"/>
      <dgm:spPr/>
    </dgm:pt>
    <dgm:pt modelId="{172F9AEA-3377-4AFB-BDDB-45672D648ACC}" type="pres">
      <dgm:prSet presAssocID="{F342216F-FBF1-41D7-919C-7049CA20572C}" presName="iconRect" presStyleLbl="node1" presStyleIdx="1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C97D28A-6337-4BD4-88DA-E386C94E58EA}" type="pres">
      <dgm:prSet presAssocID="{F342216F-FBF1-41D7-919C-7049CA20572C}" presName="spaceRect" presStyleCnt="0"/>
      <dgm:spPr/>
    </dgm:pt>
    <dgm:pt modelId="{7CEA8AF0-CDCB-4FBD-8FCB-A8EECB922CE0}" type="pres">
      <dgm:prSet presAssocID="{F342216F-FBF1-41D7-919C-7049CA20572C}" presName="textRect" presStyleLbl="revTx" presStyleIdx="1" presStyleCnt="5">
        <dgm:presLayoutVars>
          <dgm:chMax val="1"/>
          <dgm:chPref val="1"/>
        </dgm:presLayoutVars>
      </dgm:prSet>
      <dgm:spPr/>
    </dgm:pt>
    <dgm:pt modelId="{92A8B23C-69B8-4E96-B33F-BB2C249D15FB}" type="pres">
      <dgm:prSet presAssocID="{4264E9A9-DAC3-427B-8E9E-0073816BE51F}" presName="sibTrans" presStyleCnt="0"/>
      <dgm:spPr/>
    </dgm:pt>
    <dgm:pt modelId="{D938C496-9BEF-45FE-B395-F2557FB65E88}" type="pres">
      <dgm:prSet presAssocID="{89123716-B84D-436A-B032-220B2B9CADDC}" presName="compNode" presStyleCnt="0"/>
      <dgm:spPr/>
    </dgm:pt>
    <dgm:pt modelId="{1F290E81-B7E4-40F0-A220-DB97594D9AE3}" type="pres">
      <dgm:prSet presAssocID="{89123716-B84D-436A-B032-220B2B9CADDC}" presName="iconBgRect" presStyleLbl="bgShp" presStyleIdx="2" presStyleCnt="5"/>
      <dgm:spPr/>
    </dgm:pt>
    <dgm:pt modelId="{9FDBD919-83B2-43D2-B22A-C1D340DD896A}" type="pres">
      <dgm:prSet presAssocID="{89123716-B84D-436A-B032-220B2B9CADDC}" presName="iconRect" presStyleLbl="node1" presStyleIdx="2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48386B8-992B-4E81-92FA-A2A8D3DE4E53}" type="pres">
      <dgm:prSet presAssocID="{89123716-B84D-436A-B032-220B2B9CADDC}" presName="spaceRect" presStyleCnt="0"/>
      <dgm:spPr/>
    </dgm:pt>
    <dgm:pt modelId="{3F410A1B-B3E5-49A9-AA89-AAA8A26BCB24}" type="pres">
      <dgm:prSet presAssocID="{89123716-B84D-436A-B032-220B2B9CADDC}" presName="textRect" presStyleLbl="revTx" presStyleIdx="2" presStyleCnt="5">
        <dgm:presLayoutVars>
          <dgm:chMax val="1"/>
          <dgm:chPref val="1"/>
        </dgm:presLayoutVars>
      </dgm:prSet>
      <dgm:spPr/>
    </dgm:pt>
    <dgm:pt modelId="{AD0B658B-B50A-40EF-B4FE-7234C25616F8}" type="pres">
      <dgm:prSet presAssocID="{79535D29-4C9A-449D-A727-B90BC51637B7}" presName="sibTrans" presStyleCnt="0"/>
      <dgm:spPr/>
    </dgm:pt>
    <dgm:pt modelId="{CAC241F1-438C-4156-AE32-1C9D5A4592D9}" type="pres">
      <dgm:prSet presAssocID="{BD4CDB43-353E-4B02-B096-C95F07496D3C}" presName="compNode" presStyleCnt="0"/>
      <dgm:spPr/>
    </dgm:pt>
    <dgm:pt modelId="{17388459-6EB8-4F5E-BF5C-9EB4EB9F5789}" type="pres">
      <dgm:prSet presAssocID="{BD4CDB43-353E-4B02-B096-C95F07496D3C}" presName="iconBgRect" presStyleLbl="bgShp" presStyleIdx="3" presStyleCnt="5"/>
      <dgm:spPr/>
    </dgm:pt>
    <dgm:pt modelId="{958D9CF1-097F-4361-ABD4-11EB84ECFAE9}" type="pres">
      <dgm:prSet presAssocID="{BD4CDB43-353E-4B02-B096-C95F07496D3C}" presName="iconRect" presStyleLbl="node1" presStyleIdx="3" presStyleCnt="5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9B133744-2F9F-4D93-9D78-885476BC07F6}" type="pres">
      <dgm:prSet presAssocID="{BD4CDB43-353E-4B02-B096-C95F07496D3C}" presName="spaceRect" presStyleCnt="0"/>
      <dgm:spPr/>
    </dgm:pt>
    <dgm:pt modelId="{FE08D94C-0979-4A7E-9611-4E89C272E0B9}" type="pres">
      <dgm:prSet presAssocID="{BD4CDB43-353E-4B02-B096-C95F07496D3C}" presName="textRect" presStyleLbl="revTx" presStyleIdx="3" presStyleCnt="5">
        <dgm:presLayoutVars>
          <dgm:chMax val="1"/>
          <dgm:chPref val="1"/>
        </dgm:presLayoutVars>
      </dgm:prSet>
      <dgm:spPr/>
    </dgm:pt>
    <dgm:pt modelId="{D32C510A-6CA6-410D-A15E-1EF69D9DB601}" type="pres">
      <dgm:prSet presAssocID="{F766CB66-C9FA-4DBA-A25A-4A827F70313C}" presName="sibTrans" presStyleCnt="0"/>
      <dgm:spPr/>
    </dgm:pt>
    <dgm:pt modelId="{CC946639-4A2B-4307-8E5A-06D67A6E7DE4}" type="pres">
      <dgm:prSet presAssocID="{03357AA3-34FD-4084-981B-4888AF7A877E}" presName="compNode" presStyleCnt="0"/>
      <dgm:spPr/>
    </dgm:pt>
    <dgm:pt modelId="{21D2485F-A179-4312-960D-B04D23F73093}" type="pres">
      <dgm:prSet presAssocID="{03357AA3-34FD-4084-981B-4888AF7A877E}" presName="iconBgRect" presStyleLbl="bgShp" presStyleIdx="4" presStyleCnt="5"/>
      <dgm:spPr/>
    </dgm:pt>
    <dgm:pt modelId="{E71EB1C6-24EC-4328-9469-745343CCA869}" type="pres">
      <dgm:prSet presAssocID="{03357AA3-34FD-4084-981B-4888AF7A877E}" presName="iconRect" presStyleLbl="node1" presStyleIdx="4" presStyleCnt="5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284A2FFB-96C0-4491-838B-4F5E0ADB220A}" type="pres">
      <dgm:prSet presAssocID="{03357AA3-34FD-4084-981B-4888AF7A877E}" presName="spaceRect" presStyleCnt="0"/>
      <dgm:spPr/>
    </dgm:pt>
    <dgm:pt modelId="{1BA5D214-334E-4BA2-B451-DC551C28264B}" type="pres">
      <dgm:prSet presAssocID="{03357AA3-34FD-4084-981B-4888AF7A877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160E90A-0E10-4739-BB63-163659A712F0}" srcId="{1187127D-E7A7-455E-93D3-1EAC1DAB5C83}" destId="{89123716-B84D-436A-B032-220B2B9CADDC}" srcOrd="2" destOrd="0" parTransId="{A99727AF-82D3-4448-923F-255E12D7C9BC}" sibTransId="{79535D29-4C9A-449D-A727-B90BC51637B7}"/>
    <dgm:cxn modelId="{284BEB15-5C71-4905-A027-57797D994D65}" type="presOf" srcId="{F342216F-FBF1-41D7-919C-7049CA20572C}" destId="{7CEA8AF0-CDCB-4FBD-8FCB-A8EECB922CE0}" srcOrd="0" destOrd="0" presId="urn:microsoft.com/office/officeart/2018/5/layout/IconCircleLabelList"/>
    <dgm:cxn modelId="{665AB720-9620-4AC6-8DF1-9FB6CD014567}" type="presOf" srcId="{BD4CDB43-353E-4B02-B096-C95F07496D3C}" destId="{FE08D94C-0979-4A7E-9611-4E89C272E0B9}" srcOrd="0" destOrd="0" presId="urn:microsoft.com/office/officeart/2018/5/layout/IconCircleLabelList"/>
    <dgm:cxn modelId="{3D238423-40A9-4D99-B54D-A2855A3DA7BF}" srcId="{1187127D-E7A7-455E-93D3-1EAC1DAB5C83}" destId="{F342216F-FBF1-41D7-919C-7049CA20572C}" srcOrd="1" destOrd="0" parTransId="{458C9A33-97A5-4CBB-B140-5648BC39D963}" sibTransId="{4264E9A9-DAC3-427B-8E9E-0073816BE51F}"/>
    <dgm:cxn modelId="{D1F63E5B-71C3-4407-B69C-53CC2F17F251}" type="presOf" srcId="{0B54B875-7D75-439A-96AC-0B6B0E0F9027}" destId="{1A451185-6747-4E77-A3B3-9CCD7AC625EB}" srcOrd="0" destOrd="0" presId="urn:microsoft.com/office/officeart/2018/5/layout/IconCircleLabelList"/>
    <dgm:cxn modelId="{3339A85E-8A17-474A-9625-A3A8050AE3F3}" srcId="{1187127D-E7A7-455E-93D3-1EAC1DAB5C83}" destId="{03357AA3-34FD-4084-981B-4888AF7A877E}" srcOrd="4" destOrd="0" parTransId="{808A9C68-B161-452E-964F-0C64CF06ACB9}" sibTransId="{E46BB54B-28C9-4098-8BD7-9DBBCB69561D}"/>
    <dgm:cxn modelId="{945A7769-26D7-4812-8F59-B88B5CE7C0F3}" type="presOf" srcId="{03357AA3-34FD-4084-981B-4888AF7A877E}" destId="{1BA5D214-334E-4BA2-B451-DC551C28264B}" srcOrd="0" destOrd="0" presId="urn:microsoft.com/office/officeart/2018/5/layout/IconCircleLabelList"/>
    <dgm:cxn modelId="{2D027D54-0797-4CE1-8646-E3A6F4D7AE6C}" srcId="{1187127D-E7A7-455E-93D3-1EAC1DAB5C83}" destId="{0B54B875-7D75-439A-96AC-0B6B0E0F9027}" srcOrd="0" destOrd="0" parTransId="{E10A52C8-AA57-46D3-B7CE-50C51AD1F38B}" sibTransId="{6BB7D5D8-B58C-4639-AB04-F3323C9E3D5A}"/>
    <dgm:cxn modelId="{46799A86-856A-4949-AC18-96B169E2E058}" type="presOf" srcId="{1187127D-E7A7-455E-93D3-1EAC1DAB5C83}" destId="{D8316F63-CE47-407B-9DCB-E8FEC91F0742}" srcOrd="0" destOrd="0" presId="urn:microsoft.com/office/officeart/2018/5/layout/IconCircleLabelList"/>
    <dgm:cxn modelId="{0560C2CF-2867-4C41-9B84-C43B49A1EFCF}" srcId="{1187127D-E7A7-455E-93D3-1EAC1DAB5C83}" destId="{BD4CDB43-353E-4B02-B096-C95F07496D3C}" srcOrd="3" destOrd="0" parTransId="{50B9826E-03A9-4BEC-83AF-4FE3EC5546B9}" sibTransId="{F766CB66-C9FA-4DBA-A25A-4A827F70313C}"/>
    <dgm:cxn modelId="{3F295CDC-7471-482D-90A1-CAF76E95A10C}" type="presOf" srcId="{89123716-B84D-436A-B032-220B2B9CADDC}" destId="{3F410A1B-B3E5-49A9-AA89-AAA8A26BCB24}" srcOrd="0" destOrd="0" presId="urn:microsoft.com/office/officeart/2018/5/layout/IconCircleLabelList"/>
    <dgm:cxn modelId="{CC2717E0-B745-4FA0-BA9D-61935A040744}" type="presParOf" srcId="{D8316F63-CE47-407B-9DCB-E8FEC91F0742}" destId="{AE2471DD-AEF0-46AC-AE4E-4047B474E634}" srcOrd="0" destOrd="0" presId="urn:microsoft.com/office/officeart/2018/5/layout/IconCircleLabelList"/>
    <dgm:cxn modelId="{69E34C59-CEB5-4F65-8A99-276EFDDA7804}" type="presParOf" srcId="{AE2471DD-AEF0-46AC-AE4E-4047B474E634}" destId="{6A28B40A-85CB-44CF-9E81-3063936285E3}" srcOrd="0" destOrd="0" presId="urn:microsoft.com/office/officeart/2018/5/layout/IconCircleLabelList"/>
    <dgm:cxn modelId="{7FA62A85-3AE0-4230-8DEC-136FF67A2F75}" type="presParOf" srcId="{AE2471DD-AEF0-46AC-AE4E-4047B474E634}" destId="{005524FB-3A0E-4BA5-B04E-59FC2E252AEB}" srcOrd="1" destOrd="0" presId="urn:microsoft.com/office/officeart/2018/5/layout/IconCircleLabelList"/>
    <dgm:cxn modelId="{7CA4F707-4953-4BB7-8153-F387AA80FACC}" type="presParOf" srcId="{AE2471DD-AEF0-46AC-AE4E-4047B474E634}" destId="{10E3AB85-F629-46B7-9081-FC073256C023}" srcOrd="2" destOrd="0" presId="urn:microsoft.com/office/officeart/2018/5/layout/IconCircleLabelList"/>
    <dgm:cxn modelId="{2E91F802-C502-4DD3-B43A-1601D4FA9BC1}" type="presParOf" srcId="{AE2471DD-AEF0-46AC-AE4E-4047B474E634}" destId="{1A451185-6747-4E77-A3B3-9CCD7AC625EB}" srcOrd="3" destOrd="0" presId="urn:microsoft.com/office/officeart/2018/5/layout/IconCircleLabelList"/>
    <dgm:cxn modelId="{B4839D52-EE0B-4A8A-9C6D-7FD814118460}" type="presParOf" srcId="{D8316F63-CE47-407B-9DCB-E8FEC91F0742}" destId="{BD8992B9-B7CC-44F7-8E17-FEAD75D73260}" srcOrd="1" destOrd="0" presId="urn:microsoft.com/office/officeart/2018/5/layout/IconCircleLabelList"/>
    <dgm:cxn modelId="{FBD61538-10AA-4771-BB43-1A8DDA8B6D38}" type="presParOf" srcId="{D8316F63-CE47-407B-9DCB-E8FEC91F0742}" destId="{4A705C56-DCC9-4BDC-963E-E3C1A32B8124}" srcOrd="2" destOrd="0" presId="urn:microsoft.com/office/officeart/2018/5/layout/IconCircleLabelList"/>
    <dgm:cxn modelId="{F9E26C15-BFC6-4D29-9CB1-05963DCE45AF}" type="presParOf" srcId="{4A705C56-DCC9-4BDC-963E-E3C1A32B8124}" destId="{C4618682-3912-4E72-999D-4BF5CD06322D}" srcOrd="0" destOrd="0" presId="urn:microsoft.com/office/officeart/2018/5/layout/IconCircleLabelList"/>
    <dgm:cxn modelId="{EE54B73B-63D2-4205-B860-DF511475FABF}" type="presParOf" srcId="{4A705C56-DCC9-4BDC-963E-E3C1A32B8124}" destId="{172F9AEA-3377-4AFB-BDDB-45672D648ACC}" srcOrd="1" destOrd="0" presId="urn:microsoft.com/office/officeart/2018/5/layout/IconCircleLabelList"/>
    <dgm:cxn modelId="{E70A3D01-85AC-4556-B266-4E7847A9FEEC}" type="presParOf" srcId="{4A705C56-DCC9-4BDC-963E-E3C1A32B8124}" destId="{7C97D28A-6337-4BD4-88DA-E386C94E58EA}" srcOrd="2" destOrd="0" presId="urn:microsoft.com/office/officeart/2018/5/layout/IconCircleLabelList"/>
    <dgm:cxn modelId="{1D938727-B51F-4DB6-B47F-19DCB6B3B3E0}" type="presParOf" srcId="{4A705C56-DCC9-4BDC-963E-E3C1A32B8124}" destId="{7CEA8AF0-CDCB-4FBD-8FCB-A8EECB922CE0}" srcOrd="3" destOrd="0" presId="urn:microsoft.com/office/officeart/2018/5/layout/IconCircleLabelList"/>
    <dgm:cxn modelId="{C99FA575-863A-4F30-A66C-2AC2D9CDF739}" type="presParOf" srcId="{D8316F63-CE47-407B-9DCB-E8FEC91F0742}" destId="{92A8B23C-69B8-4E96-B33F-BB2C249D15FB}" srcOrd="3" destOrd="0" presId="urn:microsoft.com/office/officeart/2018/5/layout/IconCircleLabelList"/>
    <dgm:cxn modelId="{19CF721B-33E2-4529-9403-5AB9BBA47D98}" type="presParOf" srcId="{D8316F63-CE47-407B-9DCB-E8FEC91F0742}" destId="{D938C496-9BEF-45FE-B395-F2557FB65E88}" srcOrd="4" destOrd="0" presId="urn:microsoft.com/office/officeart/2018/5/layout/IconCircleLabelList"/>
    <dgm:cxn modelId="{658D0125-C3C9-4D5B-8DF0-5E2057102680}" type="presParOf" srcId="{D938C496-9BEF-45FE-B395-F2557FB65E88}" destId="{1F290E81-B7E4-40F0-A220-DB97594D9AE3}" srcOrd="0" destOrd="0" presId="urn:microsoft.com/office/officeart/2018/5/layout/IconCircleLabelList"/>
    <dgm:cxn modelId="{50F2BB0B-CE08-4F41-A25B-1FF84C93EEEF}" type="presParOf" srcId="{D938C496-9BEF-45FE-B395-F2557FB65E88}" destId="{9FDBD919-83B2-43D2-B22A-C1D340DD896A}" srcOrd="1" destOrd="0" presId="urn:microsoft.com/office/officeart/2018/5/layout/IconCircleLabelList"/>
    <dgm:cxn modelId="{51BF9BE5-F346-4A35-A9C3-91EDDD48FDDA}" type="presParOf" srcId="{D938C496-9BEF-45FE-B395-F2557FB65E88}" destId="{448386B8-992B-4E81-92FA-A2A8D3DE4E53}" srcOrd="2" destOrd="0" presId="urn:microsoft.com/office/officeart/2018/5/layout/IconCircleLabelList"/>
    <dgm:cxn modelId="{DFB9ED2B-2930-4C79-B0BD-4EA886CDAA92}" type="presParOf" srcId="{D938C496-9BEF-45FE-B395-F2557FB65E88}" destId="{3F410A1B-B3E5-49A9-AA89-AAA8A26BCB24}" srcOrd="3" destOrd="0" presId="urn:microsoft.com/office/officeart/2018/5/layout/IconCircleLabelList"/>
    <dgm:cxn modelId="{261BF724-C195-49FC-98B1-0E02F339F1F9}" type="presParOf" srcId="{D8316F63-CE47-407B-9DCB-E8FEC91F0742}" destId="{AD0B658B-B50A-40EF-B4FE-7234C25616F8}" srcOrd="5" destOrd="0" presId="urn:microsoft.com/office/officeart/2018/5/layout/IconCircleLabelList"/>
    <dgm:cxn modelId="{D185BF21-7E56-4FEF-8D8D-7AFA57AE257F}" type="presParOf" srcId="{D8316F63-CE47-407B-9DCB-E8FEC91F0742}" destId="{CAC241F1-438C-4156-AE32-1C9D5A4592D9}" srcOrd="6" destOrd="0" presId="urn:microsoft.com/office/officeart/2018/5/layout/IconCircleLabelList"/>
    <dgm:cxn modelId="{CCB975DD-FEAD-46AB-8FA8-28FB14C050DE}" type="presParOf" srcId="{CAC241F1-438C-4156-AE32-1C9D5A4592D9}" destId="{17388459-6EB8-4F5E-BF5C-9EB4EB9F5789}" srcOrd="0" destOrd="0" presId="urn:microsoft.com/office/officeart/2018/5/layout/IconCircleLabelList"/>
    <dgm:cxn modelId="{B1B44AEE-20A0-49E0-A0A9-7D5238CE1C61}" type="presParOf" srcId="{CAC241F1-438C-4156-AE32-1C9D5A4592D9}" destId="{958D9CF1-097F-4361-ABD4-11EB84ECFAE9}" srcOrd="1" destOrd="0" presId="urn:microsoft.com/office/officeart/2018/5/layout/IconCircleLabelList"/>
    <dgm:cxn modelId="{7028E282-AF31-4A2A-AED3-D9025F008A50}" type="presParOf" srcId="{CAC241F1-438C-4156-AE32-1C9D5A4592D9}" destId="{9B133744-2F9F-4D93-9D78-885476BC07F6}" srcOrd="2" destOrd="0" presId="urn:microsoft.com/office/officeart/2018/5/layout/IconCircleLabelList"/>
    <dgm:cxn modelId="{CF8EEE8A-A4B0-424D-BC69-4A13116257FE}" type="presParOf" srcId="{CAC241F1-438C-4156-AE32-1C9D5A4592D9}" destId="{FE08D94C-0979-4A7E-9611-4E89C272E0B9}" srcOrd="3" destOrd="0" presId="urn:microsoft.com/office/officeart/2018/5/layout/IconCircleLabelList"/>
    <dgm:cxn modelId="{6F8A1D2F-4082-46E9-97C8-228A569C506F}" type="presParOf" srcId="{D8316F63-CE47-407B-9DCB-E8FEC91F0742}" destId="{D32C510A-6CA6-410D-A15E-1EF69D9DB601}" srcOrd="7" destOrd="0" presId="urn:microsoft.com/office/officeart/2018/5/layout/IconCircleLabelList"/>
    <dgm:cxn modelId="{FBF44D68-C0CF-441D-85FF-0B869D691C1B}" type="presParOf" srcId="{D8316F63-CE47-407B-9DCB-E8FEC91F0742}" destId="{CC946639-4A2B-4307-8E5A-06D67A6E7DE4}" srcOrd="8" destOrd="0" presId="urn:microsoft.com/office/officeart/2018/5/layout/IconCircleLabelList"/>
    <dgm:cxn modelId="{C419D7C9-2225-481C-9224-DE994A445339}" type="presParOf" srcId="{CC946639-4A2B-4307-8E5A-06D67A6E7DE4}" destId="{21D2485F-A179-4312-960D-B04D23F73093}" srcOrd="0" destOrd="0" presId="urn:microsoft.com/office/officeart/2018/5/layout/IconCircleLabelList"/>
    <dgm:cxn modelId="{8A0E5A25-9340-4772-8BFE-36DB1C781D0C}" type="presParOf" srcId="{CC946639-4A2B-4307-8E5A-06D67A6E7DE4}" destId="{E71EB1C6-24EC-4328-9469-745343CCA869}" srcOrd="1" destOrd="0" presId="urn:microsoft.com/office/officeart/2018/5/layout/IconCircleLabelList"/>
    <dgm:cxn modelId="{1C8FF9A0-00E9-4C75-BDAF-F80A970D010E}" type="presParOf" srcId="{CC946639-4A2B-4307-8E5A-06D67A6E7DE4}" destId="{284A2FFB-96C0-4491-838B-4F5E0ADB220A}" srcOrd="2" destOrd="0" presId="urn:microsoft.com/office/officeart/2018/5/layout/IconCircleLabelList"/>
    <dgm:cxn modelId="{5AAD1A1D-C6C7-4AB9-AC64-270DF1571F9E}" type="presParOf" srcId="{CC946639-4A2B-4307-8E5A-06D67A6E7DE4}" destId="{1BA5D214-334E-4BA2-B451-DC551C28264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B3EF664-A10F-4F61-87E9-B962E1317A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31A69854-7566-4412-A31D-81234E9B8C14}">
      <dgm:prSet/>
      <dgm:spPr/>
      <dgm:t>
        <a:bodyPr rtlCol="0"/>
        <a:lstStyle/>
        <a:p>
          <a:pPr rtl="0">
            <a:defRPr cap="all"/>
          </a:pPr>
          <a:r>
            <a:rPr lang="es-ES" noProof="0" dirty="0"/>
            <a:t>Arquitectura</a:t>
          </a:r>
        </a:p>
      </dgm:t>
    </dgm:pt>
    <dgm:pt modelId="{5565F0F1-4759-426E-A93D-D788C6B1834D}" type="parTrans" cxnId="{C153F2C4-27C7-4F67-B59D-21B1E7599AB9}">
      <dgm:prSet/>
      <dgm:spPr/>
      <dgm:t>
        <a:bodyPr rtlCol="0"/>
        <a:lstStyle/>
        <a:p>
          <a:pPr rtl="0"/>
          <a:endParaRPr lang="es-ES" noProof="0" dirty="0"/>
        </a:p>
      </dgm:t>
    </dgm:pt>
    <dgm:pt modelId="{A9FB573E-5C39-4200-AE81-986E8B2899A1}" type="sibTrans" cxnId="{C153F2C4-27C7-4F67-B59D-21B1E7599AB9}">
      <dgm:prSet/>
      <dgm:spPr/>
      <dgm:t>
        <a:bodyPr rtlCol="0"/>
        <a:lstStyle/>
        <a:p>
          <a:pPr rtl="0"/>
          <a:endParaRPr lang="es-ES" noProof="0" dirty="0"/>
        </a:p>
      </dgm:t>
    </dgm:pt>
    <dgm:pt modelId="{70AAB01F-1F3F-4239-BB51-C836817025E3}">
      <dgm:prSet/>
      <dgm:spPr/>
      <dgm:t>
        <a:bodyPr rtlCol="0"/>
        <a:lstStyle/>
        <a:p>
          <a:pPr rtl="0">
            <a:defRPr cap="all"/>
          </a:pPr>
          <a:r>
            <a:rPr lang="es-ES" noProof="0" dirty="0"/>
            <a:t>Construcción</a:t>
          </a:r>
        </a:p>
      </dgm:t>
    </dgm:pt>
    <dgm:pt modelId="{60249235-DC8C-405B-AC8E-676465FD62B7}" type="parTrans" cxnId="{66ABC6C2-DAA8-4BBD-A2CD-5B08247D6969}">
      <dgm:prSet/>
      <dgm:spPr/>
      <dgm:t>
        <a:bodyPr rtlCol="0"/>
        <a:lstStyle/>
        <a:p>
          <a:pPr rtl="0"/>
          <a:endParaRPr lang="es-ES" noProof="0" dirty="0"/>
        </a:p>
      </dgm:t>
    </dgm:pt>
    <dgm:pt modelId="{A802530E-2788-4B70-8347-C4EFA40311A1}" type="sibTrans" cxnId="{66ABC6C2-DAA8-4BBD-A2CD-5B08247D6969}">
      <dgm:prSet/>
      <dgm:spPr/>
      <dgm:t>
        <a:bodyPr rtlCol="0"/>
        <a:lstStyle/>
        <a:p>
          <a:pPr rtl="0"/>
          <a:endParaRPr lang="es-ES" noProof="0" dirty="0"/>
        </a:p>
      </dgm:t>
    </dgm:pt>
    <dgm:pt modelId="{F1D9C275-1E4B-40E9-8FA5-90D49683C289}">
      <dgm:prSet/>
      <dgm:spPr/>
      <dgm:t>
        <a:bodyPr rtlCol="0"/>
        <a:lstStyle/>
        <a:p>
          <a:pPr rtl="0">
            <a:defRPr cap="all"/>
          </a:pPr>
          <a:r>
            <a:rPr lang="es-ES" noProof="0" dirty="0"/>
            <a:t>Planificación urbana</a:t>
          </a:r>
        </a:p>
      </dgm:t>
    </dgm:pt>
    <dgm:pt modelId="{9C0328EF-E0B3-46D2-8D34-FBD9C9204230}" type="parTrans" cxnId="{0606E161-41D1-4B3A-BC3B-E677E85EFE9B}">
      <dgm:prSet/>
      <dgm:spPr/>
      <dgm:t>
        <a:bodyPr rtlCol="0"/>
        <a:lstStyle/>
        <a:p>
          <a:pPr rtl="0"/>
          <a:endParaRPr lang="es-ES" noProof="0" dirty="0"/>
        </a:p>
      </dgm:t>
    </dgm:pt>
    <dgm:pt modelId="{7142EB2F-6B3E-439E-A19D-B6E391266445}" type="sibTrans" cxnId="{0606E161-41D1-4B3A-BC3B-E677E85EFE9B}">
      <dgm:prSet/>
      <dgm:spPr/>
      <dgm:t>
        <a:bodyPr rtlCol="0"/>
        <a:lstStyle/>
        <a:p>
          <a:pPr rtl="0"/>
          <a:endParaRPr lang="es-ES" noProof="0" dirty="0"/>
        </a:p>
      </dgm:t>
    </dgm:pt>
    <dgm:pt modelId="{0E8A49A6-8E18-4048-9FDA-610A17570EF0}" type="pres">
      <dgm:prSet presAssocID="{AB3EF664-A10F-4F61-87E9-B962E1317A37}" presName="root" presStyleCnt="0">
        <dgm:presLayoutVars>
          <dgm:dir/>
          <dgm:resizeHandles val="exact"/>
        </dgm:presLayoutVars>
      </dgm:prSet>
      <dgm:spPr/>
    </dgm:pt>
    <dgm:pt modelId="{9A68BBF8-A3E0-4E2F-B71B-1F2155ACCE48}" type="pres">
      <dgm:prSet presAssocID="{31A69854-7566-4412-A31D-81234E9B8C14}" presName="compNode" presStyleCnt="0"/>
      <dgm:spPr/>
    </dgm:pt>
    <dgm:pt modelId="{A862FEE0-5D38-41BA-91F4-C685EFB92C04}" type="pres">
      <dgm:prSet presAssocID="{31A69854-7566-4412-A31D-81234E9B8C14}" presName="iconBgRect" presStyleLbl="bgShp" presStyleIdx="0" presStyleCnt="3"/>
      <dgm:spPr/>
    </dgm:pt>
    <dgm:pt modelId="{A947F9BA-7C22-4CAB-8F98-954D0477F8C4}" type="pres">
      <dgm:prSet presAssocID="{31A69854-7566-4412-A31D-81234E9B8C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C61AF29-DEA5-4C49-B50F-0E6750CA25F3}" type="pres">
      <dgm:prSet presAssocID="{31A69854-7566-4412-A31D-81234E9B8C14}" presName="spaceRect" presStyleCnt="0"/>
      <dgm:spPr/>
    </dgm:pt>
    <dgm:pt modelId="{9AA7F644-CA99-4D1C-AC22-9A40CAD36E45}" type="pres">
      <dgm:prSet presAssocID="{31A69854-7566-4412-A31D-81234E9B8C14}" presName="textRect" presStyleLbl="revTx" presStyleIdx="0" presStyleCnt="3">
        <dgm:presLayoutVars>
          <dgm:chMax val="1"/>
          <dgm:chPref val="1"/>
        </dgm:presLayoutVars>
      </dgm:prSet>
      <dgm:spPr/>
    </dgm:pt>
    <dgm:pt modelId="{46E12DA7-C0E4-4117-A680-978BC683C788}" type="pres">
      <dgm:prSet presAssocID="{A9FB573E-5C39-4200-AE81-986E8B2899A1}" presName="sibTrans" presStyleCnt="0"/>
      <dgm:spPr/>
    </dgm:pt>
    <dgm:pt modelId="{AEFD6563-DF4B-4A42-B09B-B4C19EE3FCBB}" type="pres">
      <dgm:prSet presAssocID="{70AAB01F-1F3F-4239-BB51-C836817025E3}" presName="compNode" presStyleCnt="0"/>
      <dgm:spPr/>
    </dgm:pt>
    <dgm:pt modelId="{395704C5-F946-462D-A69C-EF9F9736D2B0}" type="pres">
      <dgm:prSet presAssocID="{70AAB01F-1F3F-4239-BB51-C836817025E3}" presName="iconBgRect" presStyleLbl="bgShp" presStyleIdx="1" presStyleCnt="3"/>
      <dgm:spPr/>
    </dgm:pt>
    <dgm:pt modelId="{965E6294-B2C0-4C55-828B-784B823F312F}" type="pres">
      <dgm:prSet presAssocID="{70AAB01F-1F3F-4239-BB51-C836817025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ne"/>
        </a:ext>
      </dgm:extLst>
    </dgm:pt>
    <dgm:pt modelId="{2FDAA7AC-DEBA-4700-99D0-1A78999FE69D}" type="pres">
      <dgm:prSet presAssocID="{70AAB01F-1F3F-4239-BB51-C836817025E3}" presName="spaceRect" presStyleCnt="0"/>
      <dgm:spPr/>
    </dgm:pt>
    <dgm:pt modelId="{133F658D-38C7-4601-A0BE-1335EF200B1E}" type="pres">
      <dgm:prSet presAssocID="{70AAB01F-1F3F-4239-BB51-C836817025E3}" presName="textRect" presStyleLbl="revTx" presStyleIdx="1" presStyleCnt="3">
        <dgm:presLayoutVars>
          <dgm:chMax val="1"/>
          <dgm:chPref val="1"/>
        </dgm:presLayoutVars>
      </dgm:prSet>
      <dgm:spPr/>
    </dgm:pt>
    <dgm:pt modelId="{3B666681-D9D5-4A8A-82D9-4D0309BC6E10}" type="pres">
      <dgm:prSet presAssocID="{A802530E-2788-4B70-8347-C4EFA40311A1}" presName="sibTrans" presStyleCnt="0"/>
      <dgm:spPr/>
    </dgm:pt>
    <dgm:pt modelId="{7AAC013A-0AE3-49C5-B253-1E832DDAC4F3}" type="pres">
      <dgm:prSet presAssocID="{F1D9C275-1E4B-40E9-8FA5-90D49683C289}" presName="compNode" presStyleCnt="0"/>
      <dgm:spPr/>
    </dgm:pt>
    <dgm:pt modelId="{E11D9D2D-E1EF-4F8B-B956-5276604AD9D9}" type="pres">
      <dgm:prSet presAssocID="{F1D9C275-1E4B-40E9-8FA5-90D49683C289}" presName="iconBgRect" presStyleLbl="bgShp" presStyleIdx="2" presStyleCnt="3"/>
      <dgm:spPr/>
    </dgm:pt>
    <dgm:pt modelId="{58FA072A-DFB4-4C7E-8DD2-3ED530ACB350}" type="pres">
      <dgm:prSet presAssocID="{F1D9C275-1E4B-40E9-8FA5-90D49683C289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89381BC-2E4A-4E2E-8DCB-A1DCC09AF3C1}" type="pres">
      <dgm:prSet presAssocID="{F1D9C275-1E4B-40E9-8FA5-90D49683C289}" presName="spaceRect" presStyleCnt="0"/>
      <dgm:spPr/>
    </dgm:pt>
    <dgm:pt modelId="{4E92316D-3FE7-4566-B3F0-19B75154652B}" type="pres">
      <dgm:prSet presAssocID="{F1D9C275-1E4B-40E9-8FA5-90D49683C28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06E161-41D1-4B3A-BC3B-E677E85EFE9B}" srcId="{AB3EF664-A10F-4F61-87E9-B962E1317A37}" destId="{F1D9C275-1E4B-40E9-8FA5-90D49683C289}" srcOrd="2" destOrd="0" parTransId="{9C0328EF-E0B3-46D2-8D34-FBD9C9204230}" sibTransId="{7142EB2F-6B3E-439E-A19D-B6E391266445}"/>
    <dgm:cxn modelId="{E3CAD069-CACA-43E3-87EF-3695A8153986}" type="presOf" srcId="{31A69854-7566-4412-A31D-81234E9B8C14}" destId="{9AA7F644-CA99-4D1C-AC22-9A40CAD36E45}" srcOrd="0" destOrd="0" presId="urn:microsoft.com/office/officeart/2018/5/layout/IconCircleLabelList"/>
    <dgm:cxn modelId="{C0AE264B-7831-4384-AC47-897D1FA71958}" type="presOf" srcId="{70AAB01F-1F3F-4239-BB51-C836817025E3}" destId="{133F658D-38C7-4601-A0BE-1335EF200B1E}" srcOrd="0" destOrd="0" presId="urn:microsoft.com/office/officeart/2018/5/layout/IconCircleLabelList"/>
    <dgm:cxn modelId="{19BAD8AA-085B-4C78-A9C3-EBCFE611E9B4}" type="presOf" srcId="{F1D9C275-1E4B-40E9-8FA5-90D49683C289}" destId="{4E92316D-3FE7-4566-B3F0-19B75154652B}" srcOrd="0" destOrd="0" presId="urn:microsoft.com/office/officeart/2018/5/layout/IconCircleLabelList"/>
    <dgm:cxn modelId="{4E249BB5-DA6B-43ED-A8A0-A4158A6FAEE7}" type="presOf" srcId="{AB3EF664-A10F-4F61-87E9-B962E1317A37}" destId="{0E8A49A6-8E18-4048-9FDA-610A17570EF0}" srcOrd="0" destOrd="0" presId="urn:microsoft.com/office/officeart/2018/5/layout/IconCircleLabelList"/>
    <dgm:cxn modelId="{66ABC6C2-DAA8-4BBD-A2CD-5B08247D6969}" srcId="{AB3EF664-A10F-4F61-87E9-B962E1317A37}" destId="{70AAB01F-1F3F-4239-BB51-C836817025E3}" srcOrd="1" destOrd="0" parTransId="{60249235-DC8C-405B-AC8E-676465FD62B7}" sibTransId="{A802530E-2788-4B70-8347-C4EFA40311A1}"/>
    <dgm:cxn modelId="{C153F2C4-27C7-4F67-B59D-21B1E7599AB9}" srcId="{AB3EF664-A10F-4F61-87E9-B962E1317A37}" destId="{31A69854-7566-4412-A31D-81234E9B8C14}" srcOrd="0" destOrd="0" parTransId="{5565F0F1-4759-426E-A93D-D788C6B1834D}" sibTransId="{A9FB573E-5C39-4200-AE81-986E8B2899A1}"/>
    <dgm:cxn modelId="{B0A6F699-D400-48B7-8C7A-C3EEE22297DD}" type="presParOf" srcId="{0E8A49A6-8E18-4048-9FDA-610A17570EF0}" destId="{9A68BBF8-A3E0-4E2F-B71B-1F2155ACCE48}" srcOrd="0" destOrd="0" presId="urn:microsoft.com/office/officeart/2018/5/layout/IconCircleLabelList"/>
    <dgm:cxn modelId="{FEB4316E-5DD1-4796-9118-9A696E25DDEA}" type="presParOf" srcId="{9A68BBF8-A3E0-4E2F-B71B-1F2155ACCE48}" destId="{A862FEE0-5D38-41BA-91F4-C685EFB92C04}" srcOrd="0" destOrd="0" presId="urn:microsoft.com/office/officeart/2018/5/layout/IconCircleLabelList"/>
    <dgm:cxn modelId="{CA576736-5C63-4A97-A2DD-504DCE88DE80}" type="presParOf" srcId="{9A68BBF8-A3E0-4E2F-B71B-1F2155ACCE48}" destId="{A947F9BA-7C22-4CAB-8F98-954D0477F8C4}" srcOrd="1" destOrd="0" presId="urn:microsoft.com/office/officeart/2018/5/layout/IconCircleLabelList"/>
    <dgm:cxn modelId="{FB041FBD-A465-4993-A8CE-6E802FC21254}" type="presParOf" srcId="{9A68BBF8-A3E0-4E2F-B71B-1F2155ACCE48}" destId="{CC61AF29-DEA5-4C49-B50F-0E6750CA25F3}" srcOrd="2" destOrd="0" presId="urn:microsoft.com/office/officeart/2018/5/layout/IconCircleLabelList"/>
    <dgm:cxn modelId="{CACF3CE0-0F22-408C-BF0F-F426B5770E13}" type="presParOf" srcId="{9A68BBF8-A3E0-4E2F-B71B-1F2155ACCE48}" destId="{9AA7F644-CA99-4D1C-AC22-9A40CAD36E45}" srcOrd="3" destOrd="0" presId="urn:microsoft.com/office/officeart/2018/5/layout/IconCircleLabelList"/>
    <dgm:cxn modelId="{6EC493D3-B41B-4873-BEE5-A6C2847DED98}" type="presParOf" srcId="{0E8A49A6-8E18-4048-9FDA-610A17570EF0}" destId="{46E12DA7-C0E4-4117-A680-978BC683C788}" srcOrd="1" destOrd="0" presId="urn:microsoft.com/office/officeart/2018/5/layout/IconCircleLabelList"/>
    <dgm:cxn modelId="{2BD1452C-8008-416A-AF8A-3F33A03CB5F0}" type="presParOf" srcId="{0E8A49A6-8E18-4048-9FDA-610A17570EF0}" destId="{AEFD6563-DF4B-4A42-B09B-B4C19EE3FCBB}" srcOrd="2" destOrd="0" presId="urn:microsoft.com/office/officeart/2018/5/layout/IconCircleLabelList"/>
    <dgm:cxn modelId="{C00618F3-5CE5-4E61-BC2E-0DBDF35445D3}" type="presParOf" srcId="{AEFD6563-DF4B-4A42-B09B-B4C19EE3FCBB}" destId="{395704C5-F946-462D-A69C-EF9F9736D2B0}" srcOrd="0" destOrd="0" presId="urn:microsoft.com/office/officeart/2018/5/layout/IconCircleLabelList"/>
    <dgm:cxn modelId="{2866C1D9-1CDD-4186-AD88-EFD450F36E1C}" type="presParOf" srcId="{AEFD6563-DF4B-4A42-B09B-B4C19EE3FCBB}" destId="{965E6294-B2C0-4C55-828B-784B823F312F}" srcOrd="1" destOrd="0" presId="urn:microsoft.com/office/officeart/2018/5/layout/IconCircleLabelList"/>
    <dgm:cxn modelId="{CFDB2128-8828-4619-95F1-ADAC12395191}" type="presParOf" srcId="{AEFD6563-DF4B-4A42-B09B-B4C19EE3FCBB}" destId="{2FDAA7AC-DEBA-4700-99D0-1A78999FE69D}" srcOrd="2" destOrd="0" presId="urn:microsoft.com/office/officeart/2018/5/layout/IconCircleLabelList"/>
    <dgm:cxn modelId="{7035CD62-4FC4-4035-B99F-BAD5D736F115}" type="presParOf" srcId="{AEFD6563-DF4B-4A42-B09B-B4C19EE3FCBB}" destId="{133F658D-38C7-4601-A0BE-1335EF200B1E}" srcOrd="3" destOrd="0" presId="urn:microsoft.com/office/officeart/2018/5/layout/IconCircleLabelList"/>
    <dgm:cxn modelId="{559F9AFD-7B36-4EFE-B99A-F36D04D52469}" type="presParOf" srcId="{0E8A49A6-8E18-4048-9FDA-610A17570EF0}" destId="{3B666681-D9D5-4A8A-82D9-4D0309BC6E10}" srcOrd="3" destOrd="0" presId="urn:microsoft.com/office/officeart/2018/5/layout/IconCircleLabelList"/>
    <dgm:cxn modelId="{768E7001-0ED8-48BF-92F4-01F2B6779139}" type="presParOf" srcId="{0E8A49A6-8E18-4048-9FDA-610A17570EF0}" destId="{7AAC013A-0AE3-49C5-B253-1E832DDAC4F3}" srcOrd="4" destOrd="0" presId="urn:microsoft.com/office/officeart/2018/5/layout/IconCircleLabelList"/>
    <dgm:cxn modelId="{383A1B03-FB33-49FC-8C58-2BE863FA7C05}" type="presParOf" srcId="{7AAC013A-0AE3-49C5-B253-1E832DDAC4F3}" destId="{E11D9D2D-E1EF-4F8B-B956-5276604AD9D9}" srcOrd="0" destOrd="0" presId="urn:microsoft.com/office/officeart/2018/5/layout/IconCircleLabelList"/>
    <dgm:cxn modelId="{6FE9BF58-7A75-4B3B-938C-56B37D2827BC}" type="presParOf" srcId="{7AAC013A-0AE3-49C5-B253-1E832DDAC4F3}" destId="{58FA072A-DFB4-4C7E-8DD2-3ED530ACB350}" srcOrd="1" destOrd="0" presId="urn:microsoft.com/office/officeart/2018/5/layout/IconCircleLabelList"/>
    <dgm:cxn modelId="{0A289092-85B0-4037-A5BF-54E4FC6E6984}" type="presParOf" srcId="{7AAC013A-0AE3-49C5-B253-1E832DDAC4F3}" destId="{289381BC-2E4A-4E2E-8DCB-A1DCC09AF3C1}" srcOrd="2" destOrd="0" presId="urn:microsoft.com/office/officeart/2018/5/layout/IconCircleLabelList"/>
    <dgm:cxn modelId="{A1F0FFDC-21AB-4D75-B64E-1FFEF7914036}" type="presParOf" srcId="{7AAC013A-0AE3-49C5-B253-1E832DDAC4F3}" destId="{4E92316D-3FE7-4566-B3F0-19B75154652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9082322-65D9-4EF8-8969-CB4FCD55B15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FA9820DA-81FE-4A14-B0EA-B65CD7161892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s-ES" noProof="0" dirty="0"/>
            <a:t>Rendimiento</a:t>
          </a:r>
        </a:p>
      </dgm:t>
    </dgm:pt>
    <dgm:pt modelId="{7D86F940-3817-4F21-B70B-CDF9B2814FB6}" type="parTrans" cxnId="{23140E73-5C02-4E29-B677-CB0A65051E68}">
      <dgm:prSet/>
      <dgm:spPr/>
      <dgm:t>
        <a:bodyPr rtlCol="0"/>
        <a:lstStyle/>
        <a:p>
          <a:pPr rtl="0"/>
          <a:endParaRPr lang="es-ES" noProof="0" dirty="0"/>
        </a:p>
      </dgm:t>
    </dgm:pt>
    <dgm:pt modelId="{A13B1399-C402-4A65-805A-4077B73F704E}" type="sibTrans" cxnId="{23140E73-5C02-4E29-B677-CB0A65051E68}">
      <dgm:prSet/>
      <dgm:spPr/>
      <dgm:t>
        <a:bodyPr rtlCol="0"/>
        <a:lstStyle/>
        <a:p>
          <a:pPr rtl="0"/>
          <a:endParaRPr lang="es-ES" noProof="0" dirty="0"/>
        </a:p>
      </dgm:t>
    </dgm:pt>
    <dgm:pt modelId="{85CCB2CB-9E68-4B2C-9F1E-50CA45F3F484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s-ES" noProof="0" dirty="0"/>
            <a:t>Resultados de la encuesta</a:t>
          </a:r>
        </a:p>
      </dgm:t>
    </dgm:pt>
    <dgm:pt modelId="{89638BAF-E3B3-4EC2-AD89-CF04956EB1D9}" type="parTrans" cxnId="{30268320-F02B-4006-B150-097885F597AB}">
      <dgm:prSet/>
      <dgm:spPr/>
      <dgm:t>
        <a:bodyPr rtlCol="0"/>
        <a:lstStyle/>
        <a:p>
          <a:pPr rtl="0"/>
          <a:endParaRPr lang="es-ES" noProof="0" dirty="0"/>
        </a:p>
      </dgm:t>
    </dgm:pt>
    <dgm:pt modelId="{EC882073-29DC-49E2-8D0C-CE87001FF601}" type="sibTrans" cxnId="{30268320-F02B-4006-B150-097885F597AB}">
      <dgm:prSet/>
      <dgm:spPr/>
      <dgm:t>
        <a:bodyPr rtlCol="0"/>
        <a:lstStyle/>
        <a:p>
          <a:pPr rtl="0"/>
          <a:endParaRPr lang="es-ES" noProof="0" dirty="0"/>
        </a:p>
      </dgm:t>
    </dgm:pt>
    <dgm:pt modelId="{438D9AB5-4B71-4E86-91B8-CCD3C6E465FA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s-ES" noProof="0" dirty="0"/>
            <a:t>Información destacada</a:t>
          </a:r>
          <a:br>
            <a:rPr lang="es-ES" noProof="0" dirty="0"/>
          </a:br>
          <a:r>
            <a:rPr lang="es-ES" noProof="0" dirty="0"/>
            <a:t>Decepciones</a:t>
          </a:r>
        </a:p>
      </dgm:t>
    </dgm:pt>
    <dgm:pt modelId="{0990FD5A-F3E8-49F8-AD75-18A09DFB88C9}" type="parTrans" cxnId="{B349604F-E5CF-4B20-9A83-A1E8837EECEE}">
      <dgm:prSet/>
      <dgm:spPr/>
      <dgm:t>
        <a:bodyPr rtlCol="0"/>
        <a:lstStyle/>
        <a:p>
          <a:pPr rtl="0"/>
          <a:endParaRPr lang="es-ES" noProof="0" dirty="0"/>
        </a:p>
      </dgm:t>
    </dgm:pt>
    <dgm:pt modelId="{3E2CAA1F-C879-4840-8802-68DBCC5220D2}" type="sibTrans" cxnId="{B349604F-E5CF-4B20-9A83-A1E8837EECEE}">
      <dgm:prSet/>
      <dgm:spPr/>
      <dgm:t>
        <a:bodyPr rtlCol="0"/>
        <a:lstStyle/>
        <a:p>
          <a:pPr rtl="0"/>
          <a:endParaRPr lang="es-ES" noProof="0" dirty="0"/>
        </a:p>
      </dgm:t>
    </dgm:pt>
    <dgm:pt modelId="{9248FD18-E683-4541-9EB2-A0B551436FFB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s-ES" noProof="0" dirty="0"/>
            <a:t>Actualizaciones de proyecto clave</a:t>
          </a:r>
        </a:p>
      </dgm:t>
    </dgm:pt>
    <dgm:pt modelId="{925B2FF4-17B9-40B4-A5F2-C21ED5F20620}" type="parTrans" cxnId="{94C77C83-4E62-41E8-BBFF-3A926E5F2A54}">
      <dgm:prSet/>
      <dgm:spPr/>
      <dgm:t>
        <a:bodyPr rtlCol="0"/>
        <a:lstStyle/>
        <a:p>
          <a:pPr rtl="0"/>
          <a:endParaRPr lang="es-ES" noProof="0" dirty="0"/>
        </a:p>
      </dgm:t>
    </dgm:pt>
    <dgm:pt modelId="{B62A2653-BEB5-458F-B551-D0A4AA3032AA}" type="sibTrans" cxnId="{94C77C83-4E62-41E8-BBFF-3A926E5F2A54}">
      <dgm:prSet/>
      <dgm:spPr/>
      <dgm:t>
        <a:bodyPr rtlCol="0"/>
        <a:lstStyle/>
        <a:p>
          <a:pPr rtl="0"/>
          <a:endParaRPr lang="es-ES" noProof="0" dirty="0"/>
        </a:p>
      </dgm:t>
    </dgm:pt>
    <dgm:pt modelId="{5F6296FB-6623-49F0-A37B-32D5293F3A75}" type="pres">
      <dgm:prSet presAssocID="{A9082322-65D9-4EF8-8969-CB4FCD55B155}" presName="root" presStyleCnt="0">
        <dgm:presLayoutVars>
          <dgm:dir/>
          <dgm:resizeHandles val="exact"/>
        </dgm:presLayoutVars>
      </dgm:prSet>
      <dgm:spPr/>
    </dgm:pt>
    <dgm:pt modelId="{85DA380E-3FD6-4279-8ECB-35FD817107C7}" type="pres">
      <dgm:prSet presAssocID="{FA9820DA-81FE-4A14-B0EA-B65CD7161892}" presName="compNode" presStyleCnt="0"/>
      <dgm:spPr/>
    </dgm:pt>
    <dgm:pt modelId="{E5D0A7DB-F870-4289-A176-74DC8634D49F}" type="pres">
      <dgm:prSet presAssocID="{FA9820DA-81FE-4A14-B0EA-B65CD7161892}" presName="iconBgRect" presStyleLbl="bgShp" presStyleIdx="0" presStyleCnt="4"/>
      <dgm:spPr/>
    </dgm:pt>
    <dgm:pt modelId="{926532A6-7EC2-48FB-9700-1C2608E2063C}" type="pres">
      <dgm:prSet presAssocID="{FA9820DA-81FE-4A14-B0EA-B65CD7161892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 Notation"/>
        </a:ext>
      </dgm:extLst>
    </dgm:pt>
    <dgm:pt modelId="{51E7910C-A987-431D-A3B3-AFE18209A9A2}" type="pres">
      <dgm:prSet presAssocID="{FA9820DA-81FE-4A14-B0EA-B65CD7161892}" presName="spaceRect" presStyleCnt="0"/>
      <dgm:spPr/>
    </dgm:pt>
    <dgm:pt modelId="{7ECCB9B7-3229-4D84-88AF-537C55717936}" type="pres">
      <dgm:prSet presAssocID="{FA9820DA-81FE-4A14-B0EA-B65CD7161892}" presName="textRect" presStyleLbl="revTx" presStyleIdx="0" presStyleCnt="4">
        <dgm:presLayoutVars>
          <dgm:chMax val="1"/>
          <dgm:chPref val="1"/>
        </dgm:presLayoutVars>
      </dgm:prSet>
      <dgm:spPr/>
    </dgm:pt>
    <dgm:pt modelId="{31C29FDC-4EAC-421C-85D7-75F0109DA069}" type="pres">
      <dgm:prSet presAssocID="{A13B1399-C402-4A65-805A-4077B73F704E}" presName="sibTrans" presStyleCnt="0"/>
      <dgm:spPr/>
    </dgm:pt>
    <dgm:pt modelId="{BB66529C-2270-4196-BFCB-71AF1BBE96EB}" type="pres">
      <dgm:prSet presAssocID="{85CCB2CB-9E68-4B2C-9F1E-50CA45F3F484}" presName="compNode" presStyleCnt="0"/>
      <dgm:spPr/>
    </dgm:pt>
    <dgm:pt modelId="{3EC02099-2D14-4F0B-98D2-969D1935C96B}" type="pres">
      <dgm:prSet presAssocID="{85CCB2CB-9E68-4B2C-9F1E-50CA45F3F484}" presName="iconBgRect" presStyleLbl="bgShp" presStyleIdx="1" presStyleCnt="4"/>
      <dgm:spPr/>
    </dgm:pt>
    <dgm:pt modelId="{F7C6369C-F074-481D-877F-C3CA1C8B2601}" type="pres">
      <dgm:prSet presAssocID="{85CCB2CB-9E68-4B2C-9F1E-50CA45F3F484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0F176AB-80FF-420F-BF88-679C99DC0526}" type="pres">
      <dgm:prSet presAssocID="{85CCB2CB-9E68-4B2C-9F1E-50CA45F3F484}" presName="spaceRect" presStyleCnt="0"/>
      <dgm:spPr/>
    </dgm:pt>
    <dgm:pt modelId="{2E1E48B1-231B-40EC-9DEB-E9C62DB9B354}" type="pres">
      <dgm:prSet presAssocID="{85CCB2CB-9E68-4B2C-9F1E-50CA45F3F484}" presName="textRect" presStyleLbl="revTx" presStyleIdx="1" presStyleCnt="4">
        <dgm:presLayoutVars>
          <dgm:chMax val="1"/>
          <dgm:chPref val="1"/>
        </dgm:presLayoutVars>
      </dgm:prSet>
      <dgm:spPr/>
    </dgm:pt>
    <dgm:pt modelId="{40F320B4-3B2A-499E-8008-E3C845BE8529}" type="pres">
      <dgm:prSet presAssocID="{EC882073-29DC-49E2-8D0C-CE87001FF601}" presName="sibTrans" presStyleCnt="0"/>
      <dgm:spPr/>
    </dgm:pt>
    <dgm:pt modelId="{97C7AAAE-BF17-4136-8CB3-3B81D8C1FB63}" type="pres">
      <dgm:prSet presAssocID="{438D9AB5-4B71-4E86-91B8-CCD3C6E465FA}" presName="compNode" presStyleCnt="0"/>
      <dgm:spPr/>
    </dgm:pt>
    <dgm:pt modelId="{3B05B3D7-3CA4-4213-988D-5520E9FCAC06}" type="pres">
      <dgm:prSet presAssocID="{438D9AB5-4B71-4E86-91B8-CCD3C6E465FA}" presName="iconBgRect" presStyleLbl="bgShp" presStyleIdx="2" presStyleCnt="4"/>
      <dgm:spPr/>
    </dgm:pt>
    <dgm:pt modelId="{D20C6F1C-67EB-49A3-8A6A-77FE6F4E2581}" type="pres">
      <dgm:prSet presAssocID="{438D9AB5-4B71-4E86-91B8-CCD3C6E465FA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960854BB-8EB9-47EF-9355-8D47AD054958}" type="pres">
      <dgm:prSet presAssocID="{438D9AB5-4B71-4E86-91B8-CCD3C6E465FA}" presName="spaceRect" presStyleCnt="0"/>
      <dgm:spPr/>
    </dgm:pt>
    <dgm:pt modelId="{74A5C5D9-1529-4C00-8952-5702A3EBEB99}" type="pres">
      <dgm:prSet presAssocID="{438D9AB5-4B71-4E86-91B8-CCD3C6E465FA}" presName="textRect" presStyleLbl="revTx" presStyleIdx="2" presStyleCnt="4">
        <dgm:presLayoutVars>
          <dgm:chMax val="1"/>
          <dgm:chPref val="1"/>
        </dgm:presLayoutVars>
      </dgm:prSet>
      <dgm:spPr/>
    </dgm:pt>
    <dgm:pt modelId="{3131E9F9-356B-4609-AC65-F2A855C818FA}" type="pres">
      <dgm:prSet presAssocID="{3E2CAA1F-C879-4840-8802-68DBCC5220D2}" presName="sibTrans" presStyleCnt="0"/>
      <dgm:spPr/>
    </dgm:pt>
    <dgm:pt modelId="{D8743F52-E4D6-4D15-838C-369E27080496}" type="pres">
      <dgm:prSet presAssocID="{9248FD18-E683-4541-9EB2-A0B551436FFB}" presName="compNode" presStyleCnt="0"/>
      <dgm:spPr/>
    </dgm:pt>
    <dgm:pt modelId="{CB636E1E-A841-49EB-A5DF-AEA92F5B90A0}" type="pres">
      <dgm:prSet presAssocID="{9248FD18-E683-4541-9EB2-A0B551436FFB}" presName="iconBgRect" presStyleLbl="bgShp" presStyleIdx="3" presStyleCnt="4"/>
      <dgm:spPr/>
    </dgm:pt>
    <dgm:pt modelId="{59D6C5FB-B8FF-4B57-B22D-AEAC08728B7D}" type="pres">
      <dgm:prSet presAssocID="{9248FD18-E683-4541-9EB2-A0B551436FFB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3EF90FF-C7D4-4034-8D59-1D749DDA41F9}" type="pres">
      <dgm:prSet presAssocID="{9248FD18-E683-4541-9EB2-A0B551436FFB}" presName="spaceRect" presStyleCnt="0"/>
      <dgm:spPr/>
    </dgm:pt>
    <dgm:pt modelId="{8E2D07B9-A1AB-4FA9-8A07-1D52AC3E3ADB}" type="pres">
      <dgm:prSet presAssocID="{9248FD18-E683-4541-9EB2-A0B551436FF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6E91711-457D-4C3A-BAE0-58FEF02D3010}" type="presOf" srcId="{9248FD18-E683-4541-9EB2-A0B551436FFB}" destId="{8E2D07B9-A1AB-4FA9-8A07-1D52AC3E3ADB}" srcOrd="0" destOrd="0" presId="urn:microsoft.com/office/officeart/2018/5/layout/IconCircleLabelList"/>
    <dgm:cxn modelId="{30268320-F02B-4006-B150-097885F597AB}" srcId="{A9082322-65D9-4EF8-8969-CB4FCD55B155}" destId="{85CCB2CB-9E68-4B2C-9F1E-50CA45F3F484}" srcOrd="1" destOrd="0" parTransId="{89638BAF-E3B3-4EC2-AD89-CF04956EB1D9}" sibTransId="{EC882073-29DC-49E2-8D0C-CE87001FF601}"/>
    <dgm:cxn modelId="{D1061536-E86B-4197-AB33-83869653E5A4}" type="presOf" srcId="{85CCB2CB-9E68-4B2C-9F1E-50CA45F3F484}" destId="{2E1E48B1-231B-40EC-9DEB-E9C62DB9B354}" srcOrd="0" destOrd="0" presId="urn:microsoft.com/office/officeart/2018/5/layout/IconCircleLabelList"/>
    <dgm:cxn modelId="{B349604F-E5CF-4B20-9A83-A1E8837EECEE}" srcId="{A9082322-65D9-4EF8-8969-CB4FCD55B155}" destId="{438D9AB5-4B71-4E86-91B8-CCD3C6E465FA}" srcOrd="2" destOrd="0" parTransId="{0990FD5A-F3E8-49F8-AD75-18A09DFB88C9}" sibTransId="{3E2CAA1F-C879-4840-8802-68DBCC5220D2}"/>
    <dgm:cxn modelId="{23140E73-5C02-4E29-B677-CB0A65051E68}" srcId="{A9082322-65D9-4EF8-8969-CB4FCD55B155}" destId="{FA9820DA-81FE-4A14-B0EA-B65CD7161892}" srcOrd="0" destOrd="0" parTransId="{7D86F940-3817-4F21-B70B-CDF9B2814FB6}" sibTransId="{A13B1399-C402-4A65-805A-4077B73F704E}"/>
    <dgm:cxn modelId="{E52E2580-A2A2-41C6-9C23-44EBAFEADA93}" type="presOf" srcId="{A9082322-65D9-4EF8-8969-CB4FCD55B155}" destId="{5F6296FB-6623-49F0-A37B-32D5293F3A75}" srcOrd="0" destOrd="0" presId="urn:microsoft.com/office/officeart/2018/5/layout/IconCircleLabelList"/>
    <dgm:cxn modelId="{94C77C83-4E62-41E8-BBFF-3A926E5F2A54}" srcId="{A9082322-65D9-4EF8-8969-CB4FCD55B155}" destId="{9248FD18-E683-4541-9EB2-A0B551436FFB}" srcOrd="3" destOrd="0" parTransId="{925B2FF4-17B9-40B4-A5F2-C21ED5F20620}" sibTransId="{B62A2653-BEB5-458F-B551-D0A4AA3032AA}"/>
    <dgm:cxn modelId="{3928EBAB-04A1-4240-8E73-7CC5509250D4}" type="presOf" srcId="{438D9AB5-4B71-4E86-91B8-CCD3C6E465FA}" destId="{74A5C5D9-1529-4C00-8952-5702A3EBEB99}" srcOrd="0" destOrd="0" presId="urn:microsoft.com/office/officeart/2018/5/layout/IconCircleLabelList"/>
    <dgm:cxn modelId="{E3E2B8B4-605D-4B42-BDED-255AB0E3103D}" type="presOf" srcId="{FA9820DA-81FE-4A14-B0EA-B65CD7161892}" destId="{7ECCB9B7-3229-4D84-88AF-537C55717936}" srcOrd="0" destOrd="0" presId="urn:microsoft.com/office/officeart/2018/5/layout/IconCircleLabelList"/>
    <dgm:cxn modelId="{E9B6D60B-EE8A-4E87-8A00-D8E904FC0544}" type="presParOf" srcId="{5F6296FB-6623-49F0-A37B-32D5293F3A75}" destId="{85DA380E-3FD6-4279-8ECB-35FD817107C7}" srcOrd="0" destOrd="0" presId="urn:microsoft.com/office/officeart/2018/5/layout/IconCircleLabelList"/>
    <dgm:cxn modelId="{B0F87955-5377-4F1D-8921-88E53579D482}" type="presParOf" srcId="{85DA380E-3FD6-4279-8ECB-35FD817107C7}" destId="{E5D0A7DB-F870-4289-A176-74DC8634D49F}" srcOrd="0" destOrd="0" presId="urn:microsoft.com/office/officeart/2018/5/layout/IconCircleLabelList"/>
    <dgm:cxn modelId="{0CBE1D9D-C93C-40F8-B710-76BF1DE224D9}" type="presParOf" srcId="{85DA380E-3FD6-4279-8ECB-35FD817107C7}" destId="{926532A6-7EC2-48FB-9700-1C2608E2063C}" srcOrd="1" destOrd="0" presId="urn:microsoft.com/office/officeart/2018/5/layout/IconCircleLabelList"/>
    <dgm:cxn modelId="{AB1A43E9-7456-48D3-88B2-52C2ADBF9E09}" type="presParOf" srcId="{85DA380E-3FD6-4279-8ECB-35FD817107C7}" destId="{51E7910C-A987-431D-A3B3-AFE18209A9A2}" srcOrd="2" destOrd="0" presId="urn:microsoft.com/office/officeart/2018/5/layout/IconCircleLabelList"/>
    <dgm:cxn modelId="{6080838C-CA5D-4505-A6F2-92051A3DEB22}" type="presParOf" srcId="{85DA380E-3FD6-4279-8ECB-35FD817107C7}" destId="{7ECCB9B7-3229-4D84-88AF-537C55717936}" srcOrd="3" destOrd="0" presId="urn:microsoft.com/office/officeart/2018/5/layout/IconCircleLabelList"/>
    <dgm:cxn modelId="{D5262C0E-799D-47C5-8514-639D9EA5D21D}" type="presParOf" srcId="{5F6296FB-6623-49F0-A37B-32D5293F3A75}" destId="{31C29FDC-4EAC-421C-85D7-75F0109DA069}" srcOrd="1" destOrd="0" presId="urn:microsoft.com/office/officeart/2018/5/layout/IconCircleLabelList"/>
    <dgm:cxn modelId="{C1FD4445-8252-449D-A9A3-29D325ED309C}" type="presParOf" srcId="{5F6296FB-6623-49F0-A37B-32D5293F3A75}" destId="{BB66529C-2270-4196-BFCB-71AF1BBE96EB}" srcOrd="2" destOrd="0" presId="urn:microsoft.com/office/officeart/2018/5/layout/IconCircleLabelList"/>
    <dgm:cxn modelId="{930D56C5-D09E-4419-BE3B-6FA1D45629A4}" type="presParOf" srcId="{BB66529C-2270-4196-BFCB-71AF1BBE96EB}" destId="{3EC02099-2D14-4F0B-98D2-969D1935C96B}" srcOrd="0" destOrd="0" presId="urn:microsoft.com/office/officeart/2018/5/layout/IconCircleLabelList"/>
    <dgm:cxn modelId="{DB603AA3-2F43-4AD4-AAA1-B7BED4D41E3F}" type="presParOf" srcId="{BB66529C-2270-4196-BFCB-71AF1BBE96EB}" destId="{F7C6369C-F074-481D-877F-C3CA1C8B2601}" srcOrd="1" destOrd="0" presId="urn:microsoft.com/office/officeart/2018/5/layout/IconCircleLabelList"/>
    <dgm:cxn modelId="{2A54E254-47AA-4B6C-BD71-C810A1EA7384}" type="presParOf" srcId="{BB66529C-2270-4196-BFCB-71AF1BBE96EB}" destId="{90F176AB-80FF-420F-BF88-679C99DC0526}" srcOrd="2" destOrd="0" presId="urn:microsoft.com/office/officeart/2018/5/layout/IconCircleLabelList"/>
    <dgm:cxn modelId="{B6049173-0FE6-4A67-B887-897661D37E09}" type="presParOf" srcId="{BB66529C-2270-4196-BFCB-71AF1BBE96EB}" destId="{2E1E48B1-231B-40EC-9DEB-E9C62DB9B354}" srcOrd="3" destOrd="0" presId="urn:microsoft.com/office/officeart/2018/5/layout/IconCircleLabelList"/>
    <dgm:cxn modelId="{6EC21CE0-4253-4782-9808-F096FBDBBCBF}" type="presParOf" srcId="{5F6296FB-6623-49F0-A37B-32D5293F3A75}" destId="{40F320B4-3B2A-499E-8008-E3C845BE8529}" srcOrd="3" destOrd="0" presId="urn:microsoft.com/office/officeart/2018/5/layout/IconCircleLabelList"/>
    <dgm:cxn modelId="{D37BD34A-2391-4770-8C05-D0F72AB53A39}" type="presParOf" srcId="{5F6296FB-6623-49F0-A37B-32D5293F3A75}" destId="{97C7AAAE-BF17-4136-8CB3-3B81D8C1FB63}" srcOrd="4" destOrd="0" presId="urn:microsoft.com/office/officeart/2018/5/layout/IconCircleLabelList"/>
    <dgm:cxn modelId="{EE886E27-1CB2-4FF1-8543-9787040DEDED}" type="presParOf" srcId="{97C7AAAE-BF17-4136-8CB3-3B81D8C1FB63}" destId="{3B05B3D7-3CA4-4213-988D-5520E9FCAC06}" srcOrd="0" destOrd="0" presId="urn:microsoft.com/office/officeart/2018/5/layout/IconCircleLabelList"/>
    <dgm:cxn modelId="{60F77FEB-3AD3-49C2-8311-2A474D0D6DFC}" type="presParOf" srcId="{97C7AAAE-BF17-4136-8CB3-3B81D8C1FB63}" destId="{D20C6F1C-67EB-49A3-8A6A-77FE6F4E2581}" srcOrd="1" destOrd="0" presId="urn:microsoft.com/office/officeart/2018/5/layout/IconCircleLabelList"/>
    <dgm:cxn modelId="{C1FBC55B-A424-433A-806F-985D36FA72A7}" type="presParOf" srcId="{97C7AAAE-BF17-4136-8CB3-3B81D8C1FB63}" destId="{960854BB-8EB9-47EF-9355-8D47AD054958}" srcOrd="2" destOrd="0" presId="urn:microsoft.com/office/officeart/2018/5/layout/IconCircleLabelList"/>
    <dgm:cxn modelId="{003C712C-CA2F-4D75-9DB7-855B273EEFF0}" type="presParOf" srcId="{97C7AAAE-BF17-4136-8CB3-3B81D8C1FB63}" destId="{74A5C5D9-1529-4C00-8952-5702A3EBEB99}" srcOrd="3" destOrd="0" presId="urn:microsoft.com/office/officeart/2018/5/layout/IconCircleLabelList"/>
    <dgm:cxn modelId="{D0B8E083-B7F7-4651-A066-A854E585B00C}" type="presParOf" srcId="{5F6296FB-6623-49F0-A37B-32D5293F3A75}" destId="{3131E9F9-356B-4609-AC65-F2A855C818FA}" srcOrd="5" destOrd="0" presId="urn:microsoft.com/office/officeart/2018/5/layout/IconCircleLabelList"/>
    <dgm:cxn modelId="{B7BEC187-DB4F-4B76-950C-4AF72A9D1947}" type="presParOf" srcId="{5F6296FB-6623-49F0-A37B-32D5293F3A75}" destId="{D8743F52-E4D6-4D15-838C-369E27080496}" srcOrd="6" destOrd="0" presId="urn:microsoft.com/office/officeart/2018/5/layout/IconCircleLabelList"/>
    <dgm:cxn modelId="{C2309D6D-5D0A-4B67-8980-826213932939}" type="presParOf" srcId="{D8743F52-E4D6-4D15-838C-369E27080496}" destId="{CB636E1E-A841-49EB-A5DF-AEA92F5B90A0}" srcOrd="0" destOrd="0" presId="urn:microsoft.com/office/officeart/2018/5/layout/IconCircleLabelList"/>
    <dgm:cxn modelId="{47EEBE5D-C4A4-4269-A448-D826101F8933}" type="presParOf" srcId="{D8743F52-E4D6-4D15-838C-369E27080496}" destId="{59D6C5FB-B8FF-4B57-B22D-AEAC08728B7D}" srcOrd="1" destOrd="0" presId="urn:microsoft.com/office/officeart/2018/5/layout/IconCircleLabelList"/>
    <dgm:cxn modelId="{97D8B400-AD01-4CE0-A1C0-13B78623169B}" type="presParOf" srcId="{D8743F52-E4D6-4D15-838C-369E27080496}" destId="{03EF90FF-C7D4-4034-8D59-1D749DDA41F9}" srcOrd="2" destOrd="0" presId="urn:microsoft.com/office/officeart/2018/5/layout/IconCircleLabelList"/>
    <dgm:cxn modelId="{9FDD0838-7A43-4BDD-8BD8-79526EECBD9E}" type="presParOf" srcId="{D8743F52-E4D6-4D15-838C-369E27080496}" destId="{8E2D07B9-A1AB-4FA9-8A07-1D52AC3E3AD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5957AB3-E527-4C0A-B9C8-93584586098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F8E012C-44D6-4F05-B09D-FB559D38F5E0}">
      <dgm:prSet/>
      <dgm:spPr/>
      <dgm:t>
        <a:bodyPr rtlCol="0"/>
        <a:lstStyle/>
        <a:p>
          <a:pPr rtl="0">
            <a:defRPr cap="all"/>
          </a:pPr>
          <a:r>
            <a:rPr lang="es-ES" noProof="0" dirty="0"/>
            <a:t>Aspiraciones</a:t>
          </a:r>
        </a:p>
      </dgm:t>
    </dgm:pt>
    <dgm:pt modelId="{A5104B75-F6E2-46E7-B54C-1B43E31F84BF}" type="parTrans" cxnId="{8CA73CC5-7BFD-4EDE-9E5D-DE32FFF43108}">
      <dgm:prSet/>
      <dgm:spPr/>
      <dgm:t>
        <a:bodyPr rtlCol="0"/>
        <a:lstStyle/>
        <a:p>
          <a:pPr rtl="0"/>
          <a:endParaRPr lang="es-ES" noProof="0" dirty="0"/>
        </a:p>
      </dgm:t>
    </dgm:pt>
    <dgm:pt modelId="{3DE9DCA1-EAC5-40C6-B0DF-ED57504F7BED}" type="sibTrans" cxnId="{8CA73CC5-7BFD-4EDE-9E5D-DE32FFF43108}">
      <dgm:prSet/>
      <dgm:spPr/>
      <dgm:t>
        <a:bodyPr rtlCol="0"/>
        <a:lstStyle/>
        <a:p>
          <a:pPr rtl="0"/>
          <a:endParaRPr lang="es-ES" noProof="0" dirty="0"/>
        </a:p>
      </dgm:t>
    </dgm:pt>
    <dgm:pt modelId="{95E94D96-3B98-4D7E-9ACF-944C5F3A9AF1}">
      <dgm:prSet/>
      <dgm:spPr/>
      <dgm:t>
        <a:bodyPr rtlCol="0"/>
        <a:lstStyle/>
        <a:p>
          <a:pPr rtl="0">
            <a:defRPr cap="all"/>
          </a:pPr>
          <a:r>
            <a:rPr lang="es-ES" noProof="0" dirty="0"/>
            <a:t>Nuevas iniciativas</a:t>
          </a:r>
        </a:p>
      </dgm:t>
    </dgm:pt>
    <dgm:pt modelId="{82A8CF87-DF7C-45EF-9E17-C0F1343FE4A4}" type="parTrans" cxnId="{17EDC935-B24C-4444-AE70-343CABF6DFCD}">
      <dgm:prSet/>
      <dgm:spPr/>
      <dgm:t>
        <a:bodyPr rtlCol="0"/>
        <a:lstStyle/>
        <a:p>
          <a:pPr rtl="0"/>
          <a:endParaRPr lang="es-ES" noProof="0" dirty="0"/>
        </a:p>
      </dgm:t>
    </dgm:pt>
    <dgm:pt modelId="{7265437F-B2E3-4FAB-AB37-2BE9A4541F53}" type="sibTrans" cxnId="{17EDC935-B24C-4444-AE70-343CABF6DFCD}">
      <dgm:prSet/>
      <dgm:spPr/>
      <dgm:t>
        <a:bodyPr rtlCol="0"/>
        <a:lstStyle/>
        <a:p>
          <a:pPr rtl="0"/>
          <a:endParaRPr lang="es-ES" noProof="0" dirty="0"/>
        </a:p>
      </dgm:t>
    </dgm:pt>
    <dgm:pt modelId="{D0F45E65-F60A-43BB-9B92-6A29DF093BD9}">
      <dgm:prSet/>
      <dgm:spPr/>
      <dgm:t>
        <a:bodyPr rtlCol="0"/>
        <a:lstStyle/>
        <a:p>
          <a:pPr rtl="0">
            <a:defRPr cap="all"/>
          </a:pPr>
          <a:r>
            <a:rPr lang="es-ES" noProof="0" dirty="0"/>
            <a:t>Métricas clave</a:t>
          </a:r>
        </a:p>
      </dgm:t>
    </dgm:pt>
    <dgm:pt modelId="{2C8984B1-7506-4D58-8841-3AB6DA29EFF3}" type="parTrans" cxnId="{CE7C5130-D562-485F-8BA5-1FDD289016D7}">
      <dgm:prSet/>
      <dgm:spPr/>
      <dgm:t>
        <a:bodyPr rtlCol="0"/>
        <a:lstStyle/>
        <a:p>
          <a:pPr rtl="0"/>
          <a:endParaRPr lang="es-ES" noProof="0" dirty="0"/>
        </a:p>
      </dgm:t>
    </dgm:pt>
    <dgm:pt modelId="{43038A27-424D-4614-ADD4-56AC3D60F2CE}" type="sibTrans" cxnId="{CE7C5130-D562-485F-8BA5-1FDD289016D7}">
      <dgm:prSet/>
      <dgm:spPr/>
      <dgm:t>
        <a:bodyPr rtlCol="0"/>
        <a:lstStyle/>
        <a:p>
          <a:pPr rtl="0"/>
          <a:endParaRPr lang="es-ES" noProof="0" dirty="0"/>
        </a:p>
      </dgm:t>
    </dgm:pt>
    <dgm:pt modelId="{8EBFE719-C91A-436F-804C-4F5D6A2793F2}" type="pres">
      <dgm:prSet presAssocID="{05957AB3-E527-4C0A-B9C8-935845860986}" presName="root" presStyleCnt="0">
        <dgm:presLayoutVars>
          <dgm:dir/>
          <dgm:resizeHandles val="exact"/>
        </dgm:presLayoutVars>
      </dgm:prSet>
      <dgm:spPr/>
    </dgm:pt>
    <dgm:pt modelId="{2882F5EA-F271-41FA-B21F-FE3076482808}" type="pres">
      <dgm:prSet presAssocID="{4F8E012C-44D6-4F05-B09D-FB559D38F5E0}" presName="compNode" presStyleCnt="0"/>
      <dgm:spPr/>
    </dgm:pt>
    <dgm:pt modelId="{03FCCF9F-496F-4A91-9928-06906EDB772C}" type="pres">
      <dgm:prSet presAssocID="{4F8E012C-44D6-4F05-B09D-FB559D38F5E0}" presName="iconBgRect" presStyleLbl="bgShp" presStyleIdx="0" presStyleCnt="3"/>
      <dgm:spPr/>
    </dgm:pt>
    <dgm:pt modelId="{AE2ED098-F5FE-4A1B-9E20-DFC0D0A65C32}" type="pres">
      <dgm:prSet presAssocID="{4F8E012C-44D6-4F05-B09D-FB559D38F5E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Outline"/>
        </a:ext>
      </dgm:extLst>
    </dgm:pt>
    <dgm:pt modelId="{1C96A689-6487-4DE8-9CD8-35F1624545B3}" type="pres">
      <dgm:prSet presAssocID="{4F8E012C-44D6-4F05-B09D-FB559D38F5E0}" presName="spaceRect" presStyleCnt="0"/>
      <dgm:spPr/>
    </dgm:pt>
    <dgm:pt modelId="{FFFA9F55-1AF0-42BC-8EA6-1B678D5F2076}" type="pres">
      <dgm:prSet presAssocID="{4F8E012C-44D6-4F05-B09D-FB559D38F5E0}" presName="textRect" presStyleLbl="revTx" presStyleIdx="0" presStyleCnt="3">
        <dgm:presLayoutVars>
          <dgm:chMax val="1"/>
          <dgm:chPref val="1"/>
        </dgm:presLayoutVars>
      </dgm:prSet>
      <dgm:spPr/>
    </dgm:pt>
    <dgm:pt modelId="{10E06326-DA92-4E1E-9DC4-4698BE1B02F3}" type="pres">
      <dgm:prSet presAssocID="{3DE9DCA1-EAC5-40C6-B0DF-ED57504F7BED}" presName="sibTrans" presStyleCnt="0"/>
      <dgm:spPr/>
    </dgm:pt>
    <dgm:pt modelId="{2285134B-2C5F-438A-AFC0-980D213456EC}" type="pres">
      <dgm:prSet presAssocID="{95E94D96-3B98-4D7E-9ACF-944C5F3A9AF1}" presName="compNode" presStyleCnt="0"/>
      <dgm:spPr/>
    </dgm:pt>
    <dgm:pt modelId="{C99B2ADA-595B-48AD-A247-3E9820063DCC}" type="pres">
      <dgm:prSet presAssocID="{95E94D96-3B98-4D7E-9ACF-944C5F3A9AF1}" presName="iconBgRect" presStyleLbl="bgShp" presStyleIdx="1" presStyleCnt="3"/>
      <dgm:spPr/>
    </dgm:pt>
    <dgm:pt modelId="{65494E7B-96C1-48B4-B650-9233C05BA3F4}" type="pres">
      <dgm:prSet presAssocID="{95E94D96-3B98-4D7E-9ACF-944C5F3A9AF1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g"/>
        </a:ext>
      </dgm:extLst>
    </dgm:pt>
    <dgm:pt modelId="{8EF5CA39-9719-4252-A4EA-816F75FD33E4}" type="pres">
      <dgm:prSet presAssocID="{95E94D96-3B98-4D7E-9ACF-944C5F3A9AF1}" presName="spaceRect" presStyleCnt="0"/>
      <dgm:spPr/>
    </dgm:pt>
    <dgm:pt modelId="{C0B977E9-2E4A-4334-9684-AF022B9B409C}" type="pres">
      <dgm:prSet presAssocID="{95E94D96-3B98-4D7E-9ACF-944C5F3A9AF1}" presName="textRect" presStyleLbl="revTx" presStyleIdx="1" presStyleCnt="3">
        <dgm:presLayoutVars>
          <dgm:chMax val="1"/>
          <dgm:chPref val="1"/>
        </dgm:presLayoutVars>
      </dgm:prSet>
      <dgm:spPr/>
    </dgm:pt>
    <dgm:pt modelId="{16EB600F-BC01-41AF-A93A-03A30ECC96B5}" type="pres">
      <dgm:prSet presAssocID="{7265437F-B2E3-4FAB-AB37-2BE9A4541F53}" presName="sibTrans" presStyleCnt="0"/>
      <dgm:spPr/>
    </dgm:pt>
    <dgm:pt modelId="{618DEA4F-65CC-4803-AFBC-381A67C6F15B}" type="pres">
      <dgm:prSet presAssocID="{D0F45E65-F60A-43BB-9B92-6A29DF093BD9}" presName="compNode" presStyleCnt="0"/>
      <dgm:spPr/>
    </dgm:pt>
    <dgm:pt modelId="{62D8ACCD-9BFE-4669-9256-5B431AFDB26B}" type="pres">
      <dgm:prSet presAssocID="{D0F45E65-F60A-43BB-9B92-6A29DF093BD9}" presName="iconBgRect" presStyleLbl="bgShp" presStyleIdx="2" presStyleCnt="3"/>
      <dgm:spPr/>
    </dgm:pt>
    <dgm:pt modelId="{53A3AA3A-B895-49D9-93A1-ABD47A7C1F5E}" type="pres">
      <dgm:prSet presAssocID="{D0F45E65-F60A-43BB-9B92-6A29DF093BD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E9783DEF-4572-4E8F-8561-0705EEED6EF6}" type="pres">
      <dgm:prSet presAssocID="{D0F45E65-F60A-43BB-9B92-6A29DF093BD9}" presName="spaceRect" presStyleCnt="0"/>
      <dgm:spPr/>
    </dgm:pt>
    <dgm:pt modelId="{A838AFCF-2D05-4D03-B9A1-295B281E4775}" type="pres">
      <dgm:prSet presAssocID="{D0F45E65-F60A-43BB-9B92-6A29DF093BD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E7C5130-D562-485F-8BA5-1FDD289016D7}" srcId="{05957AB3-E527-4C0A-B9C8-935845860986}" destId="{D0F45E65-F60A-43BB-9B92-6A29DF093BD9}" srcOrd="2" destOrd="0" parTransId="{2C8984B1-7506-4D58-8841-3AB6DA29EFF3}" sibTransId="{43038A27-424D-4614-ADD4-56AC3D60F2CE}"/>
    <dgm:cxn modelId="{17EDC935-B24C-4444-AE70-343CABF6DFCD}" srcId="{05957AB3-E527-4C0A-B9C8-935845860986}" destId="{95E94D96-3B98-4D7E-9ACF-944C5F3A9AF1}" srcOrd="1" destOrd="0" parTransId="{82A8CF87-DF7C-45EF-9E17-C0F1343FE4A4}" sibTransId="{7265437F-B2E3-4FAB-AB37-2BE9A4541F53}"/>
    <dgm:cxn modelId="{00B97850-BFA0-4267-80A3-B66E4D811FAD}" type="presOf" srcId="{D0F45E65-F60A-43BB-9B92-6A29DF093BD9}" destId="{A838AFCF-2D05-4D03-B9A1-295B281E4775}" srcOrd="0" destOrd="0" presId="urn:microsoft.com/office/officeart/2018/5/layout/IconCircleLabelList"/>
    <dgm:cxn modelId="{C4761853-D494-4333-9965-69412B3CECB6}" type="presOf" srcId="{95E94D96-3B98-4D7E-9ACF-944C5F3A9AF1}" destId="{C0B977E9-2E4A-4334-9684-AF022B9B409C}" srcOrd="0" destOrd="0" presId="urn:microsoft.com/office/officeart/2018/5/layout/IconCircleLabelList"/>
    <dgm:cxn modelId="{7017BB87-1D78-4F5D-BD53-D793842A4EA4}" type="presOf" srcId="{4F8E012C-44D6-4F05-B09D-FB559D38F5E0}" destId="{FFFA9F55-1AF0-42BC-8EA6-1B678D5F2076}" srcOrd="0" destOrd="0" presId="urn:microsoft.com/office/officeart/2018/5/layout/IconCircleLabelList"/>
    <dgm:cxn modelId="{8CA73CC5-7BFD-4EDE-9E5D-DE32FFF43108}" srcId="{05957AB3-E527-4C0A-B9C8-935845860986}" destId="{4F8E012C-44D6-4F05-B09D-FB559D38F5E0}" srcOrd="0" destOrd="0" parTransId="{A5104B75-F6E2-46E7-B54C-1B43E31F84BF}" sibTransId="{3DE9DCA1-EAC5-40C6-B0DF-ED57504F7BED}"/>
    <dgm:cxn modelId="{C32D84CE-9537-434B-9C17-828CFF48CCC4}" type="presOf" srcId="{05957AB3-E527-4C0A-B9C8-935845860986}" destId="{8EBFE719-C91A-436F-804C-4F5D6A2793F2}" srcOrd="0" destOrd="0" presId="urn:microsoft.com/office/officeart/2018/5/layout/IconCircleLabelList"/>
    <dgm:cxn modelId="{28D8A466-DC96-40ED-A8EF-111B85A4DF35}" type="presParOf" srcId="{8EBFE719-C91A-436F-804C-4F5D6A2793F2}" destId="{2882F5EA-F271-41FA-B21F-FE3076482808}" srcOrd="0" destOrd="0" presId="urn:microsoft.com/office/officeart/2018/5/layout/IconCircleLabelList"/>
    <dgm:cxn modelId="{A3F30082-49B5-4A83-8060-46CAC8C9B0C7}" type="presParOf" srcId="{2882F5EA-F271-41FA-B21F-FE3076482808}" destId="{03FCCF9F-496F-4A91-9928-06906EDB772C}" srcOrd="0" destOrd="0" presId="urn:microsoft.com/office/officeart/2018/5/layout/IconCircleLabelList"/>
    <dgm:cxn modelId="{4F75B1CC-BC0B-48EA-9D79-2105D71DD134}" type="presParOf" srcId="{2882F5EA-F271-41FA-B21F-FE3076482808}" destId="{AE2ED098-F5FE-4A1B-9E20-DFC0D0A65C32}" srcOrd="1" destOrd="0" presId="urn:microsoft.com/office/officeart/2018/5/layout/IconCircleLabelList"/>
    <dgm:cxn modelId="{3CDD4CB6-2CB7-496D-981E-64D5336A4E9C}" type="presParOf" srcId="{2882F5EA-F271-41FA-B21F-FE3076482808}" destId="{1C96A689-6487-4DE8-9CD8-35F1624545B3}" srcOrd="2" destOrd="0" presId="urn:microsoft.com/office/officeart/2018/5/layout/IconCircleLabelList"/>
    <dgm:cxn modelId="{F8524F33-60DC-4265-937F-262E130A7AEB}" type="presParOf" srcId="{2882F5EA-F271-41FA-B21F-FE3076482808}" destId="{FFFA9F55-1AF0-42BC-8EA6-1B678D5F2076}" srcOrd="3" destOrd="0" presId="urn:microsoft.com/office/officeart/2018/5/layout/IconCircleLabelList"/>
    <dgm:cxn modelId="{7D916CC9-EA37-4F84-9AF6-017777DCD2AE}" type="presParOf" srcId="{8EBFE719-C91A-436F-804C-4F5D6A2793F2}" destId="{10E06326-DA92-4E1E-9DC4-4698BE1B02F3}" srcOrd="1" destOrd="0" presId="urn:microsoft.com/office/officeart/2018/5/layout/IconCircleLabelList"/>
    <dgm:cxn modelId="{5AA350F5-0620-42A4-B5EE-38986FA8791F}" type="presParOf" srcId="{8EBFE719-C91A-436F-804C-4F5D6A2793F2}" destId="{2285134B-2C5F-438A-AFC0-980D213456EC}" srcOrd="2" destOrd="0" presId="urn:microsoft.com/office/officeart/2018/5/layout/IconCircleLabelList"/>
    <dgm:cxn modelId="{B9C9E23D-AE6A-4036-982A-7A5567753789}" type="presParOf" srcId="{2285134B-2C5F-438A-AFC0-980D213456EC}" destId="{C99B2ADA-595B-48AD-A247-3E9820063DCC}" srcOrd="0" destOrd="0" presId="urn:microsoft.com/office/officeart/2018/5/layout/IconCircleLabelList"/>
    <dgm:cxn modelId="{7DFC409C-2D46-485E-91CF-36AA2929CBC9}" type="presParOf" srcId="{2285134B-2C5F-438A-AFC0-980D213456EC}" destId="{65494E7B-96C1-48B4-B650-9233C05BA3F4}" srcOrd="1" destOrd="0" presId="urn:microsoft.com/office/officeart/2018/5/layout/IconCircleLabelList"/>
    <dgm:cxn modelId="{68465B83-EB66-457D-A418-51D04F5BA6B4}" type="presParOf" srcId="{2285134B-2C5F-438A-AFC0-980D213456EC}" destId="{8EF5CA39-9719-4252-A4EA-816F75FD33E4}" srcOrd="2" destOrd="0" presId="urn:microsoft.com/office/officeart/2018/5/layout/IconCircleLabelList"/>
    <dgm:cxn modelId="{EF1996FE-C974-4C4F-AE13-A326AF5A0722}" type="presParOf" srcId="{2285134B-2C5F-438A-AFC0-980D213456EC}" destId="{C0B977E9-2E4A-4334-9684-AF022B9B409C}" srcOrd="3" destOrd="0" presId="urn:microsoft.com/office/officeart/2018/5/layout/IconCircleLabelList"/>
    <dgm:cxn modelId="{5B8E9537-A252-420E-B021-878EF6FCFE7F}" type="presParOf" srcId="{8EBFE719-C91A-436F-804C-4F5D6A2793F2}" destId="{16EB600F-BC01-41AF-A93A-03A30ECC96B5}" srcOrd="3" destOrd="0" presId="urn:microsoft.com/office/officeart/2018/5/layout/IconCircleLabelList"/>
    <dgm:cxn modelId="{AAB6C982-C458-409D-A6B3-9D982F33FA45}" type="presParOf" srcId="{8EBFE719-C91A-436F-804C-4F5D6A2793F2}" destId="{618DEA4F-65CC-4803-AFBC-381A67C6F15B}" srcOrd="4" destOrd="0" presId="urn:microsoft.com/office/officeart/2018/5/layout/IconCircleLabelList"/>
    <dgm:cxn modelId="{50B930B6-A8B4-4133-818A-6FD309931502}" type="presParOf" srcId="{618DEA4F-65CC-4803-AFBC-381A67C6F15B}" destId="{62D8ACCD-9BFE-4669-9256-5B431AFDB26B}" srcOrd="0" destOrd="0" presId="urn:microsoft.com/office/officeart/2018/5/layout/IconCircleLabelList"/>
    <dgm:cxn modelId="{9731F2F0-9B3C-47C6-B3AD-B2D2CB7BF105}" type="presParOf" srcId="{618DEA4F-65CC-4803-AFBC-381A67C6F15B}" destId="{53A3AA3A-B895-49D9-93A1-ABD47A7C1F5E}" srcOrd="1" destOrd="0" presId="urn:microsoft.com/office/officeart/2018/5/layout/IconCircleLabelList"/>
    <dgm:cxn modelId="{1056EB01-9394-4F59-9D90-2442FC3C4C57}" type="presParOf" srcId="{618DEA4F-65CC-4803-AFBC-381A67C6F15B}" destId="{E9783DEF-4572-4E8F-8561-0705EEED6EF6}" srcOrd="2" destOrd="0" presId="urn:microsoft.com/office/officeart/2018/5/layout/IconCircleLabelList"/>
    <dgm:cxn modelId="{0EECCA5D-FC40-4B53-ABB1-1B2CCA1F36AA}" type="presParOf" srcId="{618DEA4F-65CC-4803-AFBC-381A67C6F15B}" destId="{A838AFCF-2D05-4D03-B9A1-295B281E477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7F302EF-0412-40C3-9D3D-280C2CE2E80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960953C8-342A-4985-9AF7-5B9B91E1DE0A}">
      <dgm:prSet/>
      <dgm:spPr/>
      <dgm:t>
        <a:bodyPr rtlCol="0"/>
        <a:lstStyle/>
        <a:p>
          <a:pPr rtl="0">
            <a:defRPr cap="all"/>
          </a:pPr>
          <a:r>
            <a:rPr lang="es-ES" noProof="0" dirty="0"/>
            <a:t>Equipo ejecutivo</a:t>
          </a:r>
        </a:p>
      </dgm:t>
    </dgm:pt>
    <dgm:pt modelId="{52FACAE2-C6EB-4D23-B104-50BC724974FB}" type="parTrans" cxnId="{4695EA0E-D0B0-4BBF-852A-1DE2B1D6BA8D}">
      <dgm:prSet/>
      <dgm:spPr/>
      <dgm:t>
        <a:bodyPr rtlCol="0"/>
        <a:lstStyle/>
        <a:p>
          <a:pPr rtl="0"/>
          <a:endParaRPr lang="es-ES" noProof="0" dirty="0"/>
        </a:p>
      </dgm:t>
    </dgm:pt>
    <dgm:pt modelId="{FCC113C1-B5E3-4B29-8035-77FD7A46F9DC}" type="sibTrans" cxnId="{4695EA0E-D0B0-4BBF-852A-1DE2B1D6BA8D}">
      <dgm:prSet/>
      <dgm:spPr/>
      <dgm:t>
        <a:bodyPr rtlCol="0"/>
        <a:lstStyle/>
        <a:p>
          <a:pPr rtl="0"/>
          <a:endParaRPr lang="es-ES" noProof="0" dirty="0"/>
        </a:p>
      </dgm:t>
    </dgm:pt>
    <dgm:pt modelId="{35D39187-E3B5-4796-95CE-E20FD33F9088}">
      <dgm:prSet/>
      <dgm:spPr/>
      <dgm:t>
        <a:bodyPr rtlCol="0"/>
        <a:lstStyle/>
        <a:p>
          <a:pPr rtl="0">
            <a:defRPr cap="all"/>
          </a:pPr>
          <a:r>
            <a:rPr lang="es-ES" noProof="0" dirty="0"/>
            <a:t>Empleados nuevos</a:t>
          </a:r>
        </a:p>
      </dgm:t>
    </dgm:pt>
    <dgm:pt modelId="{9EE62BB1-71AE-49E3-B474-50C210274425}" type="parTrans" cxnId="{4E2CF89F-B657-432A-8E7F-5117B8BBAAC7}">
      <dgm:prSet/>
      <dgm:spPr/>
      <dgm:t>
        <a:bodyPr rtlCol="0"/>
        <a:lstStyle/>
        <a:p>
          <a:pPr rtl="0"/>
          <a:endParaRPr lang="es-ES" noProof="0" dirty="0"/>
        </a:p>
      </dgm:t>
    </dgm:pt>
    <dgm:pt modelId="{BE3235C6-BBFF-4118-846E-4FEBDE079D0A}" type="sibTrans" cxnId="{4E2CF89F-B657-432A-8E7F-5117B8BBAAC7}">
      <dgm:prSet/>
      <dgm:spPr/>
      <dgm:t>
        <a:bodyPr rtlCol="0"/>
        <a:lstStyle/>
        <a:p>
          <a:pPr rtl="0"/>
          <a:endParaRPr lang="es-ES" noProof="0" dirty="0"/>
        </a:p>
      </dgm:t>
    </dgm:pt>
    <dgm:pt modelId="{C68FC3CE-0C3B-4BCF-BC7D-840964940C53}">
      <dgm:prSet/>
      <dgm:spPr/>
      <dgm:t>
        <a:bodyPr rtlCol="0"/>
        <a:lstStyle/>
        <a:p>
          <a:pPr rtl="0">
            <a:defRPr cap="all"/>
          </a:pPr>
          <a:r>
            <a:rPr lang="es-ES" noProof="0" dirty="0"/>
            <a:t>Aniversarios</a:t>
          </a:r>
        </a:p>
      </dgm:t>
    </dgm:pt>
    <dgm:pt modelId="{0FE9301B-CD4B-42F4-A2A0-ABCDEDBB232D}" type="parTrans" cxnId="{B6054DF8-E693-4B89-90BA-632B5AAD0747}">
      <dgm:prSet/>
      <dgm:spPr/>
      <dgm:t>
        <a:bodyPr rtlCol="0"/>
        <a:lstStyle/>
        <a:p>
          <a:pPr rtl="0"/>
          <a:endParaRPr lang="es-ES" noProof="0" dirty="0"/>
        </a:p>
      </dgm:t>
    </dgm:pt>
    <dgm:pt modelId="{7E0B8761-3DA7-4578-B5ED-12FC2D4B8BBA}" type="sibTrans" cxnId="{B6054DF8-E693-4B89-90BA-632B5AAD0747}">
      <dgm:prSet/>
      <dgm:spPr/>
      <dgm:t>
        <a:bodyPr rtlCol="0"/>
        <a:lstStyle/>
        <a:p>
          <a:pPr rtl="0"/>
          <a:endParaRPr lang="es-ES" noProof="0" dirty="0"/>
        </a:p>
      </dgm:t>
    </dgm:pt>
    <dgm:pt modelId="{8B45BC14-7A22-41FC-826F-56C11C7FF868}" type="pres">
      <dgm:prSet presAssocID="{97F302EF-0412-40C3-9D3D-280C2CE2E80D}" presName="root" presStyleCnt="0">
        <dgm:presLayoutVars>
          <dgm:dir/>
          <dgm:resizeHandles val="exact"/>
        </dgm:presLayoutVars>
      </dgm:prSet>
      <dgm:spPr/>
    </dgm:pt>
    <dgm:pt modelId="{B137A5E7-7E67-4CEC-A53B-7514D1EFCA9D}" type="pres">
      <dgm:prSet presAssocID="{960953C8-342A-4985-9AF7-5B9B91E1DE0A}" presName="compNode" presStyleCnt="0"/>
      <dgm:spPr/>
    </dgm:pt>
    <dgm:pt modelId="{08346DB4-E28D-4475-9627-3198174DAAAE}" type="pres">
      <dgm:prSet presAssocID="{960953C8-342A-4985-9AF7-5B9B91E1DE0A}" presName="iconBgRect" presStyleLbl="bgShp" presStyleIdx="0" presStyleCnt="3"/>
      <dgm:spPr/>
    </dgm:pt>
    <dgm:pt modelId="{009C0011-AB42-453D-AA2A-40AC5C1114B5}" type="pres">
      <dgm:prSet presAssocID="{960953C8-342A-4985-9AF7-5B9B91E1DE0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1ECE7E6-A4FE-418B-B790-89E979EC0D88}" type="pres">
      <dgm:prSet presAssocID="{960953C8-342A-4985-9AF7-5B9B91E1DE0A}" presName="spaceRect" presStyleCnt="0"/>
      <dgm:spPr/>
    </dgm:pt>
    <dgm:pt modelId="{320F79D9-25C2-4EBC-B332-D360FAD7E676}" type="pres">
      <dgm:prSet presAssocID="{960953C8-342A-4985-9AF7-5B9B91E1DE0A}" presName="textRect" presStyleLbl="revTx" presStyleIdx="0" presStyleCnt="3">
        <dgm:presLayoutVars>
          <dgm:chMax val="1"/>
          <dgm:chPref val="1"/>
        </dgm:presLayoutVars>
      </dgm:prSet>
      <dgm:spPr/>
    </dgm:pt>
    <dgm:pt modelId="{9495219E-3030-4AFE-98D5-2F6607EB1C04}" type="pres">
      <dgm:prSet presAssocID="{FCC113C1-B5E3-4B29-8035-77FD7A46F9DC}" presName="sibTrans" presStyleCnt="0"/>
      <dgm:spPr/>
    </dgm:pt>
    <dgm:pt modelId="{961F3570-BA38-4CA9-BCFA-F2FE67959C29}" type="pres">
      <dgm:prSet presAssocID="{35D39187-E3B5-4796-95CE-E20FD33F9088}" presName="compNode" presStyleCnt="0"/>
      <dgm:spPr/>
    </dgm:pt>
    <dgm:pt modelId="{332CC82E-2732-4332-B222-5AA11519F4B1}" type="pres">
      <dgm:prSet presAssocID="{35D39187-E3B5-4796-95CE-E20FD33F9088}" presName="iconBgRect" presStyleLbl="bgShp" presStyleIdx="1" presStyleCnt="3"/>
      <dgm:spPr/>
    </dgm:pt>
    <dgm:pt modelId="{B22573F0-287C-4583-947C-4DBEB52897BF}" type="pres">
      <dgm:prSet presAssocID="{35D39187-E3B5-4796-95CE-E20FD33F908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E660073B-A35E-4A46-838B-F47A1998DA43}" type="pres">
      <dgm:prSet presAssocID="{35D39187-E3B5-4796-95CE-E20FD33F9088}" presName="spaceRect" presStyleCnt="0"/>
      <dgm:spPr/>
    </dgm:pt>
    <dgm:pt modelId="{D7B8C479-B90A-4B6B-B59B-44B1AB6A29A9}" type="pres">
      <dgm:prSet presAssocID="{35D39187-E3B5-4796-95CE-E20FD33F9088}" presName="textRect" presStyleLbl="revTx" presStyleIdx="1" presStyleCnt="3">
        <dgm:presLayoutVars>
          <dgm:chMax val="1"/>
          <dgm:chPref val="1"/>
        </dgm:presLayoutVars>
      </dgm:prSet>
      <dgm:spPr/>
    </dgm:pt>
    <dgm:pt modelId="{BCC3A16C-0FE0-4BD8-950F-4797A4C2DB73}" type="pres">
      <dgm:prSet presAssocID="{BE3235C6-BBFF-4118-846E-4FEBDE079D0A}" presName="sibTrans" presStyleCnt="0"/>
      <dgm:spPr/>
    </dgm:pt>
    <dgm:pt modelId="{9AF4CC23-0438-43D7-8F70-CE6F308FE83E}" type="pres">
      <dgm:prSet presAssocID="{C68FC3CE-0C3B-4BCF-BC7D-840964940C53}" presName="compNode" presStyleCnt="0"/>
      <dgm:spPr/>
    </dgm:pt>
    <dgm:pt modelId="{A88BF49D-D9FB-4FF6-B33B-DDA1CB79C3B9}" type="pres">
      <dgm:prSet presAssocID="{C68FC3CE-0C3B-4BCF-BC7D-840964940C53}" presName="iconBgRect" presStyleLbl="bgShp" presStyleIdx="2" presStyleCnt="3"/>
      <dgm:spPr/>
    </dgm:pt>
    <dgm:pt modelId="{AE03B0FB-40BE-497E-B77A-FD94FB894F88}" type="pres">
      <dgm:prSet presAssocID="{C68FC3CE-0C3B-4BCF-BC7D-840964940C5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stive Lantern"/>
        </a:ext>
      </dgm:extLst>
    </dgm:pt>
    <dgm:pt modelId="{5889F313-A86D-49AF-B43B-74E365DE89B0}" type="pres">
      <dgm:prSet presAssocID="{C68FC3CE-0C3B-4BCF-BC7D-840964940C53}" presName="spaceRect" presStyleCnt="0"/>
      <dgm:spPr/>
    </dgm:pt>
    <dgm:pt modelId="{05438E14-2EB9-4DA2-BA3A-46830B6B20E0}" type="pres">
      <dgm:prSet presAssocID="{C68FC3CE-0C3B-4BCF-BC7D-840964940C5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695EA0E-D0B0-4BBF-852A-1DE2B1D6BA8D}" srcId="{97F302EF-0412-40C3-9D3D-280C2CE2E80D}" destId="{960953C8-342A-4985-9AF7-5B9B91E1DE0A}" srcOrd="0" destOrd="0" parTransId="{52FACAE2-C6EB-4D23-B104-50BC724974FB}" sibTransId="{FCC113C1-B5E3-4B29-8035-77FD7A46F9DC}"/>
    <dgm:cxn modelId="{239CD04B-C8C5-47D8-8E52-B11109897ABD}" type="presOf" srcId="{97F302EF-0412-40C3-9D3D-280C2CE2E80D}" destId="{8B45BC14-7A22-41FC-826F-56C11C7FF868}" srcOrd="0" destOrd="0" presId="urn:microsoft.com/office/officeart/2018/5/layout/IconCircleLabelList"/>
    <dgm:cxn modelId="{CC5F1E5A-6FE2-457D-9CDC-7643505C9960}" type="presOf" srcId="{960953C8-342A-4985-9AF7-5B9B91E1DE0A}" destId="{320F79D9-25C2-4EBC-B332-D360FAD7E676}" srcOrd="0" destOrd="0" presId="urn:microsoft.com/office/officeart/2018/5/layout/IconCircleLabelList"/>
    <dgm:cxn modelId="{968B9995-06C9-47D4-A7D6-75C305F19691}" type="presOf" srcId="{C68FC3CE-0C3B-4BCF-BC7D-840964940C53}" destId="{05438E14-2EB9-4DA2-BA3A-46830B6B20E0}" srcOrd="0" destOrd="0" presId="urn:microsoft.com/office/officeart/2018/5/layout/IconCircleLabelList"/>
    <dgm:cxn modelId="{4E2CF89F-B657-432A-8E7F-5117B8BBAAC7}" srcId="{97F302EF-0412-40C3-9D3D-280C2CE2E80D}" destId="{35D39187-E3B5-4796-95CE-E20FD33F9088}" srcOrd="1" destOrd="0" parTransId="{9EE62BB1-71AE-49E3-B474-50C210274425}" sibTransId="{BE3235C6-BBFF-4118-846E-4FEBDE079D0A}"/>
    <dgm:cxn modelId="{E22C48F0-6CB2-4B2D-8AC3-D421541C3D7F}" type="presOf" srcId="{35D39187-E3B5-4796-95CE-E20FD33F9088}" destId="{D7B8C479-B90A-4B6B-B59B-44B1AB6A29A9}" srcOrd="0" destOrd="0" presId="urn:microsoft.com/office/officeart/2018/5/layout/IconCircleLabelList"/>
    <dgm:cxn modelId="{B6054DF8-E693-4B89-90BA-632B5AAD0747}" srcId="{97F302EF-0412-40C3-9D3D-280C2CE2E80D}" destId="{C68FC3CE-0C3B-4BCF-BC7D-840964940C53}" srcOrd="2" destOrd="0" parTransId="{0FE9301B-CD4B-42F4-A2A0-ABCDEDBB232D}" sibTransId="{7E0B8761-3DA7-4578-B5ED-12FC2D4B8BBA}"/>
    <dgm:cxn modelId="{719510B9-345A-4667-B962-968C0DE2059A}" type="presParOf" srcId="{8B45BC14-7A22-41FC-826F-56C11C7FF868}" destId="{B137A5E7-7E67-4CEC-A53B-7514D1EFCA9D}" srcOrd="0" destOrd="0" presId="urn:microsoft.com/office/officeart/2018/5/layout/IconCircleLabelList"/>
    <dgm:cxn modelId="{E6B4FBFD-B662-49BA-91D2-7D459616DE0E}" type="presParOf" srcId="{B137A5E7-7E67-4CEC-A53B-7514D1EFCA9D}" destId="{08346DB4-E28D-4475-9627-3198174DAAAE}" srcOrd="0" destOrd="0" presId="urn:microsoft.com/office/officeart/2018/5/layout/IconCircleLabelList"/>
    <dgm:cxn modelId="{F2943946-952B-49C3-BAAA-069865735321}" type="presParOf" srcId="{B137A5E7-7E67-4CEC-A53B-7514D1EFCA9D}" destId="{009C0011-AB42-453D-AA2A-40AC5C1114B5}" srcOrd="1" destOrd="0" presId="urn:microsoft.com/office/officeart/2018/5/layout/IconCircleLabelList"/>
    <dgm:cxn modelId="{7EBC1ECE-0490-4774-BDC8-18A25387CFFF}" type="presParOf" srcId="{B137A5E7-7E67-4CEC-A53B-7514D1EFCA9D}" destId="{E1ECE7E6-A4FE-418B-B790-89E979EC0D88}" srcOrd="2" destOrd="0" presId="urn:microsoft.com/office/officeart/2018/5/layout/IconCircleLabelList"/>
    <dgm:cxn modelId="{026F79AF-1402-4209-8043-C78E73CDF573}" type="presParOf" srcId="{B137A5E7-7E67-4CEC-A53B-7514D1EFCA9D}" destId="{320F79D9-25C2-4EBC-B332-D360FAD7E676}" srcOrd="3" destOrd="0" presId="urn:microsoft.com/office/officeart/2018/5/layout/IconCircleLabelList"/>
    <dgm:cxn modelId="{B29AB49C-05D9-49BE-AB37-9D508C378993}" type="presParOf" srcId="{8B45BC14-7A22-41FC-826F-56C11C7FF868}" destId="{9495219E-3030-4AFE-98D5-2F6607EB1C04}" srcOrd="1" destOrd="0" presId="urn:microsoft.com/office/officeart/2018/5/layout/IconCircleLabelList"/>
    <dgm:cxn modelId="{C2FF2469-58B0-4BE0-A75F-B98B251763B4}" type="presParOf" srcId="{8B45BC14-7A22-41FC-826F-56C11C7FF868}" destId="{961F3570-BA38-4CA9-BCFA-F2FE67959C29}" srcOrd="2" destOrd="0" presId="urn:microsoft.com/office/officeart/2018/5/layout/IconCircleLabelList"/>
    <dgm:cxn modelId="{974BD3B1-A0EF-4F18-B736-1D72A711EE36}" type="presParOf" srcId="{961F3570-BA38-4CA9-BCFA-F2FE67959C29}" destId="{332CC82E-2732-4332-B222-5AA11519F4B1}" srcOrd="0" destOrd="0" presId="urn:microsoft.com/office/officeart/2018/5/layout/IconCircleLabelList"/>
    <dgm:cxn modelId="{FED09B9C-341F-4257-AAEB-363812F8B27A}" type="presParOf" srcId="{961F3570-BA38-4CA9-BCFA-F2FE67959C29}" destId="{B22573F0-287C-4583-947C-4DBEB52897BF}" srcOrd="1" destOrd="0" presId="urn:microsoft.com/office/officeart/2018/5/layout/IconCircleLabelList"/>
    <dgm:cxn modelId="{858AB4E7-886B-42D8-A30D-E7CDD792EC56}" type="presParOf" srcId="{961F3570-BA38-4CA9-BCFA-F2FE67959C29}" destId="{E660073B-A35E-4A46-838B-F47A1998DA43}" srcOrd="2" destOrd="0" presId="urn:microsoft.com/office/officeart/2018/5/layout/IconCircleLabelList"/>
    <dgm:cxn modelId="{01CFC00A-874B-4651-B9B3-3DAC29879EAE}" type="presParOf" srcId="{961F3570-BA38-4CA9-BCFA-F2FE67959C29}" destId="{D7B8C479-B90A-4B6B-B59B-44B1AB6A29A9}" srcOrd="3" destOrd="0" presId="urn:microsoft.com/office/officeart/2018/5/layout/IconCircleLabelList"/>
    <dgm:cxn modelId="{B792525C-8D73-4F0D-9FF3-640C907105F3}" type="presParOf" srcId="{8B45BC14-7A22-41FC-826F-56C11C7FF868}" destId="{BCC3A16C-0FE0-4BD8-950F-4797A4C2DB73}" srcOrd="3" destOrd="0" presId="urn:microsoft.com/office/officeart/2018/5/layout/IconCircleLabelList"/>
    <dgm:cxn modelId="{7D4201D1-E8B3-4323-B338-B8E5704322FB}" type="presParOf" srcId="{8B45BC14-7A22-41FC-826F-56C11C7FF868}" destId="{9AF4CC23-0438-43D7-8F70-CE6F308FE83E}" srcOrd="4" destOrd="0" presId="urn:microsoft.com/office/officeart/2018/5/layout/IconCircleLabelList"/>
    <dgm:cxn modelId="{A0D1A39B-0549-491A-9CD3-F54873781898}" type="presParOf" srcId="{9AF4CC23-0438-43D7-8F70-CE6F308FE83E}" destId="{A88BF49D-D9FB-4FF6-B33B-DDA1CB79C3B9}" srcOrd="0" destOrd="0" presId="urn:microsoft.com/office/officeart/2018/5/layout/IconCircleLabelList"/>
    <dgm:cxn modelId="{A3CC9339-6809-417F-9294-DD8BE7C33E70}" type="presParOf" srcId="{9AF4CC23-0438-43D7-8F70-CE6F308FE83E}" destId="{AE03B0FB-40BE-497E-B77A-FD94FB894F88}" srcOrd="1" destOrd="0" presId="urn:microsoft.com/office/officeart/2018/5/layout/IconCircleLabelList"/>
    <dgm:cxn modelId="{A08F01DB-F61D-458E-B52F-3E6E2515FE0D}" type="presParOf" srcId="{9AF4CC23-0438-43D7-8F70-CE6F308FE83E}" destId="{5889F313-A86D-49AF-B43B-74E365DE89B0}" srcOrd="2" destOrd="0" presId="urn:microsoft.com/office/officeart/2018/5/layout/IconCircleLabelList"/>
    <dgm:cxn modelId="{F0185937-559F-4C32-ACD7-9DC5F45B66DB}" type="presParOf" srcId="{9AF4CC23-0438-43D7-8F70-CE6F308FE83E}" destId="{05438E14-2EB9-4DA2-BA3A-46830B6B20E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FCCF9F-496F-4A91-9928-06906EDB772C}">
      <dsp:nvSpPr>
        <dsp:cNvPr id="0" name=""/>
        <dsp:cNvSpPr/>
      </dsp:nvSpPr>
      <dsp:spPr>
        <a:xfrm>
          <a:off x="774129" y="709809"/>
          <a:ext cx="1255425" cy="1255425"/>
        </a:xfrm>
        <a:prstGeom prst="flowChartOr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2ED098-F5FE-4A1B-9E20-DFC0D0A65C32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A9F55-1AF0-42BC-8EA6-1B678D5F2076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3000" kern="1200" noProof="0" dirty="0"/>
            <a:t>Holt</a:t>
          </a:r>
        </a:p>
      </dsp:txBody>
      <dsp:txXfrm>
        <a:off x="372805" y="2356270"/>
        <a:ext cx="2058075" cy="720000"/>
      </dsp:txXfrm>
    </dsp:sp>
    <dsp:sp modelId="{C99B2ADA-595B-48AD-A247-3E9820063DCC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94E7B-96C1-48B4-B650-9233C05BA3F4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977E9-2E4A-4334-9684-AF022B9B409C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3000" kern="1200" noProof="0" dirty="0"/>
            <a:t>Winter</a:t>
          </a:r>
        </a:p>
      </dsp:txBody>
      <dsp:txXfrm>
        <a:off x="2791043" y="2356270"/>
        <a:ext cx="2058075" cy="720000"/>
      </dsp:txXfrm>
    </dsp:sp>
    <dsp:sp modelId="{62D8ACCD-9BFE-4669-9256-5B431AFDB26B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3AA3A-B895-49D9-93A1-ABD47A7C1F5E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8AFCF-2D05-4D03-B9A1-295B281E4775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3000" kern="1200" noProof="0" dirty="0"/>
            <a:t>Polinomial</a:t>
          </a:r>
        </a:p>
      </dsp:txBody>
      <dsp:txXfrm>
        <a:off x="5209281" y="2356270"/>
        <a:ext cx="2058075" cy="720000"/>
      </dsp:txXfrm>
    </dsp:sp>
    <dsp:sp modelId="{E1E33683-B032-414D-B732-9B53F9E8E012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54292B-CA53-47A3-ACAA-E31694B807D6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D6C17-730B-4BE0-B833-5E579A383E37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3000" kern="1200" noProof="0" dirty="0" err="1"/>
            <a:t>Arima</a:t>
          </a:r>
          <a:endParaRPr lang="es-ES" sz="3000" kern="1200" noProof="0" dirty="0"/>
        </a:p>
      </dsp:txBody>
      <dsp:txXfrm>
        <a:off x="7627519" y="2356270"/>
        <a:ext cx="205807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FCCF9F-496F-4A91-9928-06906EDB772C}">
      <dsp:nvSpPr>
        <dsp:cNvPr id="0" name=""/>
        <dsp:cNvSpPr/>
      </dsp:nvSpPr>
      <dsp:spPr>
        <a:xfrm>
          <a:off x="774129" y="709809"/>
          <a:ext cx="1255425" cy="1255425"/>
        </a:xfrm>
        <a:prstGeom prst="flowChartOr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2ED098-F5FE-4A1B-9E20-DFC0D0A65C32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A9F55-1AF0-42BC-8EA6-1B678D5F2076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3000" kern="1200" noProof="0" dirty="0"/>
            <a:t>Holt</a:t>
          </a:r>
        </a:p>
      </dsp:txBody>
      <dsp:txXfrm>
        <a:off x="372805" y="2356270"/>
        <a:ext cx="2058075" cy="720000"/>
      </dsp:txXfrm>
    </dsp:sp>
    <dsp:sp modelId="{C99B2ADA-595B-48AD-A247-3E9820063DCC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94E7B-96C1-48B4-B650-9233C05BA3F4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977E9-2E4A-4334-9684-AF022B9B409C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3000" kern="1200" noProof="0" dirty="0"/>
            <a:t>Winter</a:t>
          </a:r>
        </a:p>
      </dsp:txBody>
      <dsp:txXfrm>
        <a:off x="2791043" y="2356270"/>
        <a:ext cx="2058075" cy="720000"/>
      </dsp:txXfrm>
    </dsp:sp>
    <dsp:sp modelId="{62D8ACCD-9BFE-4669-9256-5B431AFDB26B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3AA3A-B895-49D9-93A1-ABD47A7C1F5E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8AFCF-2D05-4D03-B9A1-295B281E4775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3000" kern="1200" noProof="0" dirty="0"/>
            <a:t>Polinomial</a:t>
          </a:r>
        </a:p>
      </dsp:txBody>
      <dsp:txXfrm>
        <a:off x="5209281" y="2356270"/>
        <a:ext cx="2058075" cy="720000"/>
      </dsp:txXfrm>
    </dsp:sp>
    <dsp:sp modelId="{E1E33683-B032-414D-B732-9B53F9E8E012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54292B-CA53-47A3-ACAA-E31694B807D6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D6C17-730B-4BE0-B833-5E579A383E37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3000" kern="1200" noProof="0" dirty="0" err="1"/>
            <a:t>Arima</a:t>
          </a:r>
          <a:endParaRPr lang="es-ES" sz="3000" kern="1200" noProof="0" dirty="0"/>
        </a:p>
      </dsp:txBody>
      <dsp:txXfrm>
        <a:off x="7627519" y="2356270"/>
        <a:ext cx="2058075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FCCF9F-496F-4A91-9928-06906EDB772C}">
      <dsp:nvSpPr>
        <dsp:cNvPr id="0" name=""/>
        <dsp:cNvSpPr/>
      </dsp:nvSpPr>
      <dsp:spPr>
        <a:xfrm>
          <a:off x="774129" y="709809"/>
          <a:ext cx="1255425" cy="1255425"/>
        </a:xfrm>
        <a:prstGeom prst="flowChartOr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2ED098-F5FE-4A1B-9E20-DFC0D0A65C32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A9F55-1AF0-42BC-8EA6-1B678D5F2076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3000" kern="1200" noProof="0" dirty="0"/>
            <a:t>Holt</a:t>
          </a:r>
        </a:p>
      </dsp:txBody>
      <dsp:txXfrm>
        <a:off x="372805" y="2356270"/>
        <a:ext cx="2058075" cy="720000"/>
      </dsp:txXfrm>
    </dsp:sp>
    <dsp:sp modelId="{C99B2ADA-595B-48AD-A247-3E9820063DCC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94E7B-96C1-48B4-B650-9233C05BA3F4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977E9-2E4A-4334-9684-AF022B9B409C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3000" kern="1200" noProof="0" dirty="0"/>
            <a:t>Winter</a:t>
          </a:r>
        </a:p>
      </dsp:txBody>
      <dsp:txXfrm>
        <a:off x="2791043" y="2356270"/>
        <a:ext cx="2058075" cy="720000"/>
      </dsp:txXfrm>
    </dsp:sp>
    <dsp:sp modelId="{62D8ACCD-9BFE-4669-9256-5B431AFDB26B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3AA3A-B895-49D9-93A1-ABD47A7C1F5E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8AFCF-2D05-4D03-B9A1-295B281E4775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3000" kern="1200" noProof="0" dirty="0"/>
            <a:t>Polinomial</a:t>
          </a:r>
        </a:p>
      </dsp:txBody>
      <dsp:txXfrm>
        <a:off x="5209281" y="2356270"/>
        <a:ext cx="2058075" cy="720000"/>
      </dsp:txXfrm>
    </dsp:sp>
    <dsp:sp modelId="{E1E33683-B032-414D-B732-9B53F9E8E012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54292B-CA53-47A3-ACAA-E31694B807D6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D6C17-730B-4BE0-B833-5E579A383E37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3000" kern="1200" noProof="0" dirty="0" err="1"/>
            <a:t>Arima</a:t>
          </a:r>
          <a:endParaRPr lang="es-ES" sz="3000" kern="1200" noProof="0" dirty="0"/>
        </a:p>
      </dsp:txBody>
      <dsp:txXfrm>
        <a:off x="7627519" y="2356270"/>
        <a:ext cx="2058075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FCCF9F-496F-4A91-9928-06906EDB772C}">
      <dsp:nvSpPr>
        <dsp:cNvPr id="0" name=""/>
        <dsp:cNvSpPr/>
      </dsp:nvSpPr>
      <dsp:spPr>
        <a:xfrm>
          <a:off x="774129" y="709809"/>
          <a:ext cx="1255425" cy="1255425"/>
        </a:xfrm>
        <a:prstGeom prst="flowChartOr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2ED098-F5FE-4A1B-9E20-DFC0D0A65C32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A9F55-1AF0-42BC-8EA6-1B678D5F2076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3000" kern="1200" noProof="0" dirty="0"/>
            <a:t>Holt</a:t>
          </a:r>
        </a:p>
      </dsp:txBody>
      <dsp:txXfrm>
        <a:off x="372805" y="2356270"/>
        <a:ext cx="2058075" cy="720000"/>
      </dsp:txXfrm>
    </dsp:sp>
    <dsp:sp modelId="{C99B2ADA-595B-48AD-A247-3E9820063DCC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94E7B-96C1-48B4-B650-9233C05BA3F4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977E9-2E4A-4334-9684-AF022B9B409C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3000" kern="1200" noProof="0" dirty="0"/>
            <a:t>Winter</a:t>
          </a:r>
        </a:p>
      </dsp:txBody>
      <dsp:txXfrm>
        <a:off x="2791043" y="2356270"/>
        <a:ext cx="2058075" cy="720000"/>
      </dsp:txXfrm>
    </dsp:sp>
    <dsp:sp modelId="{62D8ACCD-9BFE-4669-9256-5B431AFDB26B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3AA3A-B895-49D9-93A1-ABD47A7C1F5E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8AFCF-2D05-4D03-B9A1-295B281E4775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3000" kern="1200" noProof="0" dirty="0"/>
            <a:t>Polinomial</a:t>
          </a:r>
        </a:p>
      </dsp:txBody>
      <dsp:txXfrm>
        <a:off x="5209281" y="2356270"/>
        <a:ext cx="2058075" cy="720000"/>
      </dsp:txXfrm>
    </dsp:sp>
    <dsp:sp modelId="{E1E33683-B032-414D-B732-9B53F9E8E012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54292B-CA53-47A3-ACAA-E31694B807D6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D6C17-730B-4BE0-B833-5E579A383E37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3000" kern="1200" noProof="0" dirty="0" err="1"/>
            <a:t>Arima</a:t>
          </a:r>
          <a:endParaRPr lang="es-ES" sz="3000" kern="1200" noProof="0" dirty="0"/>
        </a:p>
      </dsp:txBody>
      <dsp:txXfrm>
        <a:off x="7627519" y="2356270"/>
        <a:ext cx="2058075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8B40A-85CB-44CF-9E81-3063936285E3}">
      <dsp:nvSpPr>
        <dsp:cNvPr id="0" name=""/>
        <dsp:cNvSpPr/>
      </dsp:nvSpPr>
      <dsp:spPr>
        <a:xfrm>
          <a:off x="348206" y="835188"/>
          <a:ext cx="1075482" cy="10754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524FB-3A0E-4BA5-B04E-59FC2E252AEB}">
      <dsp:nvSpPr>
        <dsp:cNvPr id="0" name=""/>
        <dsp:cNvSpPr/>
      </dsp:nvSpPr>
      <dsp:spPr>
        <a:xfrm>
          <a:off x="577408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51185-6747-4E77-A3B3-9CCD7AC625EB}">
      <dsp:nvSpPr>
        <dsp:cNvPr id="0" name=""/>
        <dsp:cNvSpPr/>
      </dsp:nvSpPr>
      <dsp:spPr>
        <a:xfrm>
          <a:off x="4405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200" kern="1200" noProof="0" dirty="0"/>
            <a:t>Nuestra historia</a:t>
          </a:r>
        </a:p>
      </dsp:txBody>
      <dsp:txXfrm>
        <a:off x="4405" y="2245657"/>
        <a:ext cx="1763085" cy="705234"/>
      </dsp:txXfrm>
    </dsp:sp>
    <dsp:sp modelId="{C4618682-3912-4E72-999D-4BF5CD06322D}">
      <dsp:nvSpPr>
        <dsp:cNvPr id="0" name=""/>
        <dsp:cNvSpPr/>
      </dsp:nvSpPr>
      <dsp:spPr>
        <a:xfrm>
          <a:off x="2419832" y="835188"/>
          <a:ext cx="1075482" cy="10754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F9AEA-3377-4AFB-BDDB-45672D648ACC}">
      <dsp:nvSpPr>
        <dsp:cNvPr id="0" name=""/>
        <dsp:cNvSpPr/>
      </dsp:nvSpPr>
      <dsp:spPr>
        <a:xfrm>
          <a:off x="2649033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EA8AF0-CDCB-4FBD-8FCB-A8EECB922CE0}">
      <dsp:nvSpPr>
        <dsp:cNvPr id="0" name=""/>
        <dsp:cNvSpPr/>
      </dsp:nvSpPr>
      <dsp:spPr>
        <a:xfrm>
          <a:off x="2076031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200" kern="1200" noProof="0" dirty="0"/>
            <a:t>Misión</a:t>
          </a:r>
        </a:p>
      </dsp:txBody>
      <dsp:txXfrm>
        <a:off x="2076031" y="2245657"/>
        <a:ext cx="1763085" cy="705234"/>
      </dsp:txXfrm>
    </dsp:sp>
    <dsp:sp modelId="{1F290E81-B7E4-40F0-A220-DB97594D9AE3}">
      <dsp:nvSpPr>
        <dsp:cNvPr id="0" name=""/>
        <dsp:cNvSpPr/>
      </dsp:nvSpPr>
      <dsp:spPr>
        <a:xfrm>
          <a:off x="4491458" y="835188"/>
          <a:ext cx="1075482" cy="10754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DBD919-83B2-43D2-B22A-C1D340DD896A}">
      <dsp:nvSpPr>
        <dsp:cNvPr id="0" name=""/>
        <dsp:cNvSpPr/>
      </dsp:nvSpPr>
      <dsp:spPr>
        <a:xfrm>
          <a:off x="4720659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410A1B-B3E5-49A9-AA89-AAA8A26BCB24}">
      <dsp:nvSpPr>
        <dsp:cNvPr id="0" name=""/>
        <dsp:cNvSpPr/>
      </dsp:nvSpPr>
      <dsp:spPr>
        <a:xfrm>
          <a:off x="4147657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200" kern="1200" noProof="0" dirty="0"/>
            <a:t>Filosofía</a:t>
          </a:r>
        </a:p>
      </dsp:txBody>
      <dsp:txXfrm>
        <a:off x="4147657" y="2245657"/>
        <a:ext cx="1763085" cy="705234"/>
      </dsp:txXfrm>
    </dsp:sp>
    <dsp:sp modelId="{17388459-6EB8-4F5E-BF5C-9EB4EB9F5789}">
      <dsp:nvSpPr>
        <dsp:cNvPr id="0" name=""/>
        <dsp:cNvSpPr/>
      </dsp:nvSpPr>
      <dsp:spPr>
        <a:xfrm>
          <a:off x="6563084" y="835188"/>
          <a:ext cx="1075482" cy="107548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8D9CF1-097F-4361-ABD4-11EB84ECFAE9}">
      <dsp:nvSpPr>
        <dsp:cNvPr id="0" name=""/>
        <dsp:cNvSpPr/>
      </dsp:nvSpPr>
      <dsp:spPr>
        <a:xfrm>
          <a:off x="6792285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08D94C-0979-4A7E-9611-4E89C272E0B9}">
      <dsp:nvSpPr>
        <dsp:cNvPr id="0" name=""/>
        <dsp:cNvSpPr/>
      </dsp:nvSpPr>
      <dsp:spPr>
        <a:xfrm>
          <a:off x="6219283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200" kern="1200" noProof="0" dirty="0"/>
            <a:t>Productos y servicios</a:t>
          </a:r>
        </a:p>
      </dsp:txBody>
      <dsp:txXfrm>
        <a:off x="6219283" y="2245657"/>
        <a:ext cx="1763085" cy="705234"/>
      </dsp:txXfrm>
    </dsp:sp>
    <dsp:sp modelId="{21D2485F-A179-4312-960D-B04D23F73093}">
      <dsp:nvSpPr>
        <dsp:cNvPr id="0" name=""/>
        <dsp:cNvSpPr/>
      </dsp:nvSpPr>
      <dsp:spPr>
        <a:xfrm>
          <a:off x="8634710" y="835188"/>
          <a:ext cx="1075482" cy="107548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EB1C6-24EC-4328-9469-745343CCA869}">
      <dsp:nvSpPr>
        <dsp:cNvPr id="0" name=""/>
        <dsp:cNvSpPr/>
      </dsp:nvSpPr>
      <dsp:spPr>
        <a:xfrm>
          <a:off x="8863911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5D214-334E-4BA2-B451-DC551C28264B}">
      <dsp:nvSpPr>
        <dsp:cNvPr id="0" name=""/>
        <dsp:cNvSpPr/>
      </dsp:nvSpPr>
      <dsp:spPr>
        <a:xfrm>
          <a:off x="8290908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200" kern="1200" noProof="0" dirty="0"/>
            <a:t>Logros importantes</a:t>
          </a:r>
        </a:p>
      </dsp:txBody>
      <dsp:txXfrm>
        <a:off x="8290908" y="2245657"/>
        <a:ext cx="1763085" cy="7052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2FEE0-5D38-41BA-91F4-C685EFB92C04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7F9BA-7C22-4CAB-8F98-954D0477F8C4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7F644-CA99-4D1C-AC22-9A40CAD36E45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500" kern="1200" noProof="0" dirty="0"/>
            <a:t>Arquitectura</a:t>
          </a:r>
        </a:p>
      </dsp:txBody>
      <dsp:txXfrm>
        <a:off x="35606" y="2725540"/>
        <a:ext cx="2981250" cy="720000"/>
      </dsp:txXfrm>
    </dsp:sp>
    <dsp:sp modelId="{395704C5-F946-462D-A69C-EF9F9736D2B0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E6294-B2C0-4C55-828B-784B823F312F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F658D-38C7-4601-A0BE-1335EF200B1E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500" kern="1200" noProof="0" dirty="0"/>
            <a:t>Construcción</a:t>
          </a:r>
        </a:p>
      </dsp:txBody>
      <dsp:txXfrm>
        <a:off x="3538574" y="2725540"/>
        <a:ext cx="2981250" cy="720000"/>
      </dsp:txXfrm>
    </dsp:sp>
    <dsp:sp modelId="{E11D9D2D-E1EF-4F8B-B956-5276604AD9D9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A072A-DFB4-4C7E-8DD2-3ED530ACB350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2316D-3FE7-4566-B3F0-19B75154652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500" kern="1200" noProof="0" dirty="0"/>
            <a:t>Planificación urbana</a:t>
          </a:r>
        </a:p>
      </dsp:txBody>
      <dsp:txXfrm>
        <a:off x="7041543" y="2725540"/>
        <a:ext cx="29812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D0A7DB-F870-4289-A176-74DC8634D49F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6532A6-7EC2-48FB-9700-1C2608E2063C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CB9B7-3229-4D84-88AF-537C55717936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500" kern="1200" noProof="0" dirty="0"/>
            <a:t>Rendimiento</a:t>
          </a:r>
        </a:p>
      </dsp:txBody>
      <dsp:txXfrm>
        <a:off x="372805" y="2356270"/>
        <a:ext cx="2058075" cy="720000"/>
      </dsp:txXfrm>
    </dsp:sp>
    <dsp:sp modelId="{3EC02099-2D14-4F0B-98D2-969D1935C96B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C6369C-F074-481D-877F-C3CA1C8B2601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E48B1-231B-40EC-9DEB-E9C62DB9B354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500" kern="1200" noProof="0" dirty="0"/>
            <a:t>Resultados de la encuesta</a:t>
          </a:r>
        </a:p>
      </dsp:txBody>
      <dsp:txXfrm>
        <a:off x="2791043" y="2356270"/>
        <a:ext cx="2058075" cy="720000"/>
      </dsp:txXfrm>
    </dsp:sp>
    <dsp:sp modelId="{3B05B3D7-3CA4-4213-988D-5520E9FCAC06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C6F1C-67EB-49A3-8A6A-77FE6F4E2581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A5C5D9-1529-4C00-8952-5702A3EBEB99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500" kern="1200" noProof="0" dirty="0"/>
            <a:t>Información destacada</a:t>
          </a:r>
          <a:br>
            <a:rPr lang="es-ES" sz="1500" kern="1200" noProof="0" dirty="0"/>
          </a:br>
          <a:r>
            <a:rPr lang="es-ES" sz="1500" kern="1200" noProof="0" dirty="0"/>
            <a:t>Decepciones</a:t>
          </a:r>
        </a:p>
      </dsp:txBody>
      <dsp:txXfrm>
        <a:off x="5209281" y="2356270"/>
        <a:ext cx="2058075" cy="720000"/>
      </dsp:txXfrm>
    </dsp:sp>
    <dsp:sp modelId="{CB636E1E-A841-49EB-A5DF-AEA92F5B90A0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6C5FB-B8FF-4B57-B22D-AEAC08728B7D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D07B9-A1AB-4FA9-8A07-1D52AC3E3ADB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500" kern="1200" noProof="0" dirty="0"/>
            <a:t>Actualizaciones de proyecto clave</a:t>
          </a:r>
        </a:p>
      </dsp:txBody>
      <dsp:txXfrm>
        <a:off x="7627519" y="2356270"/>
        <a:ext cx="2058075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FCCF9F-496F-4A91-9928-06906EDB772C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2ED098-F5FE-4A1B-9E20-DFC0D0A65C32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A9F55-1AF0-42BC-8EA6-1B678D5F2076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800" kern="1200" noProof="0" dirty="0"/>
            <a:t>Aspiraciones</a:t>
          </a:r>
        </a:p>
      </dsp:txBody>
      <dsp:txXfrm>
        <a:off x="35606" y="2725540"/>
        <a:ext cx="2981250" cy="720000"/>
      </dsp:txXfrm>
    </dsp:sp>
    <dsp:sp modelId="{C99B2ADA-595B-48AD-A247-3E9820063DCC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94E7B-96C1-48B4-B650-9233C05BA3F4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977E9-2E4A-4334-9684-AF022B9B409C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800" kern="1200" noProof="0" dirty="0"/>
            <a:t>Nuevas iniciativas</a:t>
          </a:r>
        </a:p>
      </dsp:txBody>
      <dsp:txXfrm>
        <a:off x="3538574" y="2725540"/>
        <a:ext cx="2981250" cy="720000"/>
      </dsp:txXfrm>
    </dsp:sp>
    <dsp:sp modelId="{62D8ACCD-9BFE-4669-9256-5B431AFDB26B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3AA3A-B895-49D9-93A1-ABD47A7C1F5E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8AFCF-2D05-4D03-B9A1-295B281E4775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800" kern="1200" noProof="0" dirty="0"/>
            <a:t>Métricas clave</a:t>
          </a:r>
        </a:p>
      </dsp:txBody>
      <dsp:txXfrm>
        <a:off x="7041543" y="2725540"/>
        <a:ext cx="298125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346DB4-E28D-4475-9627-3198174DAAAE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9C0011-AB42-453D-AA2A-40AC5C1114B5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0F79D9-25C2-4EBC-B332-D360FAD7E676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600" kern="1200" noProof="0" dirty="0"/>
            <a:t>Equipo ejecutivo</a:t>
          </a:r>
        </a:p>
      </dsp:txBody>
      <dsp:txXfrm>
        <a:off x="35606" y="2725540"/>
        <a:ext cx="2981250" cy="720000"/>
      </dsp:txXfrm>
    </dsp:sp>
    <dsp:sp modelId="{332CC82E-2732-4332-B222-5AA11519F4B1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573F0-287C-4583-947C-4DBEB52897BF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B8C479-B90A-4B6B-B59B-44B1AB6A29A9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600" kern="1200" noProof="0" dirty="0"/>
            <a:t>Empleados nuevos</a:t>
          </a:r>
        </a:p>
      </dsp:txBody>
      <dsp:txXfrm>
        <a:off x="3538574" y="2725540"/>
        <a:ext cx="2981250" cy="720000"/>
      </dsp:txXfrm>
    </dsp:sp>
    <dsp:sp modelId="{A88BF49D-D9FB-4FF6-B33B-DDA1CB79C3B9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03B0FB-40BE-497E-B77A-FD94FB894F8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38E14-2EB9-4DA2-BA3A-46830B6B20E0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600" kern="1200" noProof="0" dirty="0"/>
            <a:t>Aniversarios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o de la lista de etiquetas de círculo"/>
  <dgm:desc val="Muestra fragmentos de información no secuenciales o agrupados, con elementos visuales relacionados. Funciona mejor con iconos o imágenes pequeños y pies de foto de texto breve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o de la lista de etiquetas de círculo"/>
  <dgm:desc val="Muestra fragmentos de información no secuenciales o agrupados, con elementos visuales relacionados. Funciona mejor con iconos o imágenes pequeños y pies de foto de texto breve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o de la lista de etiquetas de círculo"/>
  <dgm:desc val="Muestra fragmentos de información no secuenciales o agrupados, con elementos visuales relacionados. Funciona mejor con iconos o imágenes pequeños y pies de foto de texto breve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o de la lista de etiquetas de círculo"/>
  <dgm:desc val="Muestra fragmentos de información no secuenciales o agrupados, con elementos visuales relacionados. Funciona mejor con iconos o imágenes pequeños y pies de foto de texto breve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o de la lista de etiquetas de círculo"/>
  <dgm:desc val="Muestra fragmentos de información no secuenciales o agrupados, con elementos visuales relacionados. Funciona mejor con iconos o imágenes pequeños y pies de foto de texto breve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o de la lista de etiquetas de círculo"/>
  <dgm:desc val="Muestra fragmentos de información no secuenciales o agrupados, con elementos visuales relacionados. Funciona mejor con iconos o imágenes pequeños y pies de foto de texto breve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o de la lista de etiquetas de círculo"/>
  <dgm:desc val="Muestra fragmentos de información no secuenciales o agrupados, con elementos visuales relacionados. Funciona mejor con iconos o imágenes pequeños y pies de foto de texto breve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o de la lista de etiquetas de círculo"/>
  <dgm:desc val="Muestra fragmentos de información no secuenciales o agrupados, con elementos visuales relacionados. Funciona mejor con iconos o imágenes pequeños y pies de foto de texto breve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o de la lista de etiquetas de círculo"/>
  <dgm:desc val="Muestra fragmentos de información no secuenciales o agrupados, con elementos visuales relacionados. Funciona mejor con iconos o imágenes pequeños y pies de foto de texto breve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0.81886</cdr:x>
      <cdr:y>0</cdr:y>
    </cdr:from>
    <cdr:to>
      <cdr:x>0.83906</cdr:x>
      <cdr:y>0.06726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6CF18FF1-0339-3FB3-F191-790B1C7D3DBD}"/>
            </a:ext>
          </a:extLst>
        </cdr:cNvPr>
        <cdr:cNvSpPr txBox="1"/>
      </cdr:nvSpPr>
      <cdr:spPr>
        <a:xfrm xmlns:a="http://schemas.openxmlformats.org/drawingml/2006/main">
          <a:off x="7486332" y="0"/>
          <a:ext cx="184731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 rtl="0">
            <a:defRPr lang="es-e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s-PA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623AA0E9-8CD0-4A6E-A65E-A06028B83F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E2408B-C9AB-4665-AC99-B057BD0A43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022257-8F27-4D01-BD18-69FB72CADE5D}" type="datetime1">
              <a:rPr lang="es-ES" smtClean="0"/>
              <a:t>17/06/2024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D1B215-531B-4869-BD98-BD3B1390B1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60B53F21-4D67-455D-8074-E9E6EC26FA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52858E0-3D38-47B7-97D4-4FE08D90D359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1443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71857-26EA-47E2-9155-D6CFE03690C8}" type="datetime1">
              <a:rPr lang="es-ES" smtClean="0"/>
              <a:pPr/>
              <a:t>17/06/2024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ECAD9-32EE-4091-BDA5-6BD15ACC5E5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0661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1994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5131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9397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6304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1017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4346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0039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5851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2247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9844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1347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9634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47356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80699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6860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5981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7934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53338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250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2779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5643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8266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4182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46745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66210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36012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75020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36879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04044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75577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52588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86482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171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84642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84684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74593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2464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44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636054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64219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46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38336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47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46065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48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5222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7187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951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7755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7288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011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9">
            <a:extLst>
              <a:ext uri="{FF2B5EF4-FFF2-40B4-BE49-F238E27FC236}">
                <a16:creationId xmlns:a16="http://schemas.microsoft.com/office/drawing/2014/main" id="{D1D313A2-A4D4-40DF-A0C2-C29F64168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94985C-69FE-4C78-8B47-6579041C53B3}" type="datetime1">
              <a:rPr lang="es-ES" noProof="0" smtClean="0"/>
              <a:t>17/06/2024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12850" y="4508500"/>
            <a:ext cx="511810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n-US" noProof="0"/>
              <a:t>Click to edit Master subtitle style</a:t>
            </a:r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2850" y="2057400"/>
            <a:ext cx="5118100" cy="1929066"/>
          </a:xfrm>
        </p:spPr>
        <p:txBody>
          <a:bodyPr rtlCol="0" anchor="b">
            <a:noAutofit/>
          </a:bodyPr>
          <a:lstStyle>
            <a:lvl1pPr algn="l">
              <a:lnSpc>
                <a:spcPct val="90000"/>
              </a:lnSpc>
              <a:defRPr sz="5400" b="1" spc="-50" baseline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elogramo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2200" y="786383"/>
            <a:ext cx="3068833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458984" y="812800"/>
            <a:ext cx="5713841" cy="4868609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092200" y="3043050"/>
            <a:ext cx="3068832" cy="2638359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139700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624142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Marcador de fecha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411EDAB-3C6B-4917-90C6-61B9152180C1}" type="datetime1">
              <a:rPr lang="es-ES" noProof="0" smtClean="0"/>
              <a:t>17/06/2024</a:t>
            </a:fld>
            <a:endParaRPr lang="es-ES" noProof="0" dirty="0"/>
          </a:p>
        </p:txBody>
      </p:sp>
      <p:sp>
        <p:nvSpPr>
          <p:cNvPr id="13" name="Marcador de pie de página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Pie de página</a:t>
            </a:r>
          </a:p>
        </p:txBody>
      </p:sp>
      <p:sp>
        <p:nvSpPr>
          <p:cNvPr id="14" name="Marcador de número de diapositiva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  <p:cxnSp>
        <p:nvCxnSpPr>
          <p:cNvPr id="15" name="Conector derecho 19">
            <a:extLst>
              <a:ext uri="{FF2B5EF4-FFF2-40B4-BE49-F238E27FC236}">
                <a16:creationId xmlns:a16="http://schemas.microsoft.com/office/drawing/2014/main" id="{D84C14C5-D99C-45CD-8001-AC745F4FB49B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2200" y="6446838"/>
            <a:ext cx="164343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recho 19">
            <a:extLst>
              <a:ext uri="{FF2B5EF4-FFF2-40B4-BE49-F238E27FC236}">
                <a16:creationId xmlns:a16="http://schemas.microsoft.com/office/drawing/2014/main" id="{019842DD-D0AB-4E35-9AB2-7DBB6E26612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20100" y="6429376"/>
            <a:ext cx="100046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recho 19">
            <a:extLst>
              <a:ext uri="{FF2B5EF4-FFF2-40B4-BE49-F238E27FC236}">
                <a16:creationId xmlns:a16="http://schemas.microsoft.com/office/drawing/2014/main" id="{832851A7-B301-4616-9843-9A0D06646DF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65675" y="6446838"/>
            <a:ext cx="407258" cy="635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0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1A9DED-E36B-438F-B08A-3397F5AC6183}" type="datetime1">
              <a:rPr lang="es-ES" noProof="0" smtClean="0"/>
              <a:t>17/06/2024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65082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elogramo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2003424"/>
            <a:ext cx="1036320" cy="1857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377398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Marcador de fecha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162FB4F-A2C6-41B3-BDE9-90E1E7570B9F}" type="datetime1">
              <a:rPr lang="es-ES" noProof="0" smtClean="0"/>
              <a:t>17/06/2024</a:t>
            </a:fld>
            <a:endParaRPr lang="es-ES" noProof="0" dirty="0"/>
          </a:p>
        </p:txBody>
      </p:sp>
      <p:sp>
        <p:nvSpPr>
          <p:cNvPr id="13" name="Marcador de pie de página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Pie de página</a:t>
            </a:r>
          </a:p>
        </p:txBody>
      </p:sp>
      <p:sp>
        <p:nvSpPr>
          <p:cNvPr id="14" name="Marcador de número de diapositiva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BC7DA98-7B92-4F45-80F8-1AEF72A601CF}"/>
              </a:ext>
            </a:extLst>
          </p:cNvPr>
          <p:cNvSpPr/>
          <p:nvPr userDrawn="1"/>
        </p:nvSpPr>
        <p:spPr>
          <a:xfrm>
            <a:off x="1078230" y="2003423"/>
            <a:ext cx="3576082" cy="18573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314700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F96815B-4256-4CE0-9FCF-3A2967CF5792}"/>
              </a:ext>
            </a:extLst>
          </p:cNvPr>
          <p:cNvSpPr/>
          <p:nvPr userDrawn="1"/>
        </p:nvSpPr>
        <p:spPr>
          <a:xfrm>
            <a:off x="1092200" y="993775"/>
            <a:ext cx="1036320" cy="936626"/>
          </a:xfrm>
          <a:prstGeom prst="rect">
            <a:avLst/>
          </a:prstGeom>
          <a:solidFill>
            <a:schemeClr val="tx2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8128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ción de imagen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0" name="Paralelogramo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12" name="Marcador de fecha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376B528-0287-4BA1-9BC8-0487CF04A97A}" type="datetime1">
              <a:rPr lang="es-ES" noProof="0" smtClean="0"/>
              <a:t>17/06/2024</a:t>
            </a:fld>
            <a:endParaRPr lang="es-ES" noProof="0" dirty="0"/>
          </a:p>
        </p:txBody>
      </p:sp>
      <p:sp>
        <p:nvSpPr>
          <p:cNvPr id="13" name="Marcador de pie de página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Pie de página</a:t>
            </a:r>
          </a:p>
        </p:txBody>
      </p:sp>
      <p:sp>
        <p:nvSpPr>
          <p:cNvPr id="14" name="Marcador de número de diapositiva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54305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elogramo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4722" y="548355"/>
            <a:ext cx="6054846" cy="634336"/>
          </a:xfrm>
        </p:spPr>
        <p:txBody>
          <a:bodyPr rtlCol="0" anchor="ctr">
            <a:noAutofit/>
          </a:bodyPr>
          <a:lstStyle>
            <a:lvl1pPr>
              <a:lnSpc>
                <a:spcPct val="90000"/>
              </a:lnSpc>
              <a:defRPr sz="36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00833" y="1611313"/>
            <a:ext cx="6072099" cy="3755104"/>
          </a:xfrm>
        </p:spPr>
        <p:txBody>
          <a:bodyPr rtlCol="0"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12" name="Marcador de fecha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C1EA121-E927-46C5-B1F6-A17F5B7DAD66}" type="datetime1">
              <a:rPr lang="es-ES" noProof="0" smtClean="0"/>
              <a:t>17/06/2024</a:t>
            </a:fld>
            <a:endParaRPr lang="es-ES" noProof="0" dirty="0"/>
          </a:p>
        </p:txBody>
      </p:sp>
      <p:sp>
        <p:nvSpPr>
          <p:cNvPr id="13" name="Marcador de pie de página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Pie de página</a:t>
            </a:r>
          </a:p>
        </p:txBody>
      </p:sp>
      <p:sp>
        <p:nvSpPr>
          <p:cNvPr id="14" name="Marcador de número de diapositiva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  <p:sp>
        <p:nvSpPr>
          <p:cNvPr id="18" name="Marcador de posición de imagen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5104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ción de imagen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41486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0" name="Paralelogramo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8577" y="880375"/>
            <a:ext cx="6054846" cy="634336"/>
          </a:xfrm>
        </p:spPr>
        <p:txBody>
          <a:bodyPr rtlCol="0" anchor="ctr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12" name="Marcador de fecha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5361B3DF-A332-486E-B396-1D4B9C8FD680}" type="datetime1">
              <a:rPr lang="es-ES" noProof="0" smtClean="0"/>
              <a:t>17/06/2024</a:t>
            </a:fld>
            <a:endParaRPr lang="es-ES" noProof="0" dirty="0"/>
          </a:p>
        </p:txBody>
      </p:sp>
      <p:sp>
        <p:nvSpPr>
          <p:cNvPr id="13" name="Marcador de pie de página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Pie de página</a:t>
            </a:r>
          </a:p>
        </p:txBody>
      </p:sp>
      <p:sp>
        <p:nvSpPr>
          <p:cNvPr id="14" name="Marcador de número de diapositiva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F446475-024F-4C71-99D3-501468ACAD11}"/>
              </a:ext>
            </a:extLst>
          </p:cNvPr>
          <p:cNvSpPr/>
          <p:nvPr userDrawn="1"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67602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elogramo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73373" y="943430"/>
            <a:ext cx="4699452" cy="3977366"/>
          </a:xfrm>
        </p:spPr>
        <p:txBody>
          <a:bodyPr rtlCol="0"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12" name="Marcador de fecha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785CAB3-9417-477D-AEED-2127B649F6C8}" type="datetime1">
              <a:rPr lang="es-ES" noProof="0" smtClean="0"/>
              <a:t>17/06/2024</a:t>
            </a:fld>
            <a:endParaRPr lang="es-ES" noProof="0" dirty="0"/>
          </a:p>
        </p:txBody>
      </p:sp>
      <p:sp>
        <p:nvSpPr>
          <p:cNvPr id="13" name="Marcador de pie de página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Pie de página</a:t>
            </a:r>
          </a:p>
        </p:txBody>
      </p:sp>
      <p:sp>
        <p:nvSpPr>
          <p:cNvPr id="14" name="Marcador de número de diapositiva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F73BF96-A07C-4AAA-A37F-65151BD22A70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12771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elogramo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 userDrawn="1"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518529" y="943430"/>
            <a:ext cx="4654296" cy="3977366"/>
          </a:xfrm>
        </p:spPr>
        <p:txBody>
          <a:bodyPr rtlCol="0"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12" name="Marcador de fecha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F18A85B-765D-40FC-AD09-6091B3410ECC}" type="datetime1">
              <a:rPr lang="es-ES" noProof="0" smtClean="0"/>
              <a:t>17/06/2024</a:t>
            </a:fld>
            <a:endParaRPr lang="es-ES" noProof="0" dirty="0"/>
          </a:p>
        </p:txBody>
      </p:sp>
      <p:sp>
        <p:nvSpPr>
          <p:cNvPr id="13" name="Marcador de pie de página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Pie de página</a:t>
            </a:r>
          </a:p>
        </p:txBody>
      </p:sp>
      <p:sp>
        <p:nvSpPr>
          <p:cNvPr id="14" name="Marcador de número de diapositiva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127F28F-6C7B-471B-9839-EF88426C1976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9861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/>
          </a:solidFill>
        </p:spPr>
        <p:txBody>
          <a:bodyPr lIns="457200" tIns="457200"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 algn="ctr">
              <a:defRPr sz="4400" b="1"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5A176532-3C26-418B-B78D-51AF847B2DBF}" type="datetime1">
              <a:rPr lang="es-ES" noProof="0" smtClean="0"/>
              <a:t>17/06/2024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4A4DE4A-F8EF-47D5-8C37-A9021C2BB6A3}"/>
              </a:ext>
            </a:extLst>
          </p:cNvPr>
          <p:cNvSpPr/>
          <p:nvPr userDrawn="1"/>
        </p:nvSpPr>
        <p:spPr>
          <a:xfrm>
            <a:off x="3536950" y="4535901"/>
            <a:ext cx="5118100" cy="125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9869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9F1920-5CAD-40D9-875E-0DBDF695FDC3}" type="datetime1">
              <a:rPr lang="es-ES" noProof="0" smtClean="0"/>
              <a:t>17/06/2024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5604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elogramo 14">
            <a:extLst>
              <a:ext uri="{FF2B5EF4-FFF2-40B4-BE49-F238E27FC236}">
                <a16:creationId xmlns:a16="http://schemas.microsoft.com/office/drawing/2014/main" id="{F5AA8A10-E19C-430B-9D5D-8D12F92BFEC5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7C93D4F-3003-4D58-9AFB-356A0F800F42}"/>
              </a:ext>
            </a:extLst>
          </p:cNvPr>
          <p:cNvSpPr/>
          <p:nvPr userDrawn="1"/>
        </p:nvSpPr>
        <p:spPr>
          <a:xfrm>
            <a:off x="6394450" y="0"/>
            <a:ext cx="15392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E50598-F329-4DE9-93FC-DA4A01DFA178}" type="datetime1">
              <a:rPr lang="es-ES" noProof="0" smtClean="0"/>
              <a:t>17/06/2024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86028FDE-6655-4B55-B3B4-5B366034E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6000" b="1" spc="-5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632171" y="4508500"/>
            <a:ext cx="452628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n-US" noProof="0"/>
              <a:t>Click to edit Master subtitle style</a:t>
            </a:r>
            <a:endParaRPr lang="es-ES" noProof="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D3E1BBA-670B-4CAE-B839-50ADB23DDBC6}"/>
              </a:ext>
            </a:extLst>
          </p:cNvPr>
          <p:cNvSpPr/>
          <p:nvPr userDrawn="1"/>
        </p:nvSpPr>
        <p:spPr>
          <a:xfrm>
            <a:off x="6311900" y="0"/>
            <a:ext cx="1539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6393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1346200"/>
            <a:ext cx="2448033" cy="4530725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092200" y="1346200"/>
            <a:ext cx="7480300" cy="4530723"/>
          </a:xfrm>
        </p:spPr>
        <p:txBody>
          <a:bodyPr vert="eaVert" lIns="45720" tIns="0" rIns="45720" bIns="0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68A775-6EE5-4AA5-AD9F-BA353347F31F}" type="datetime1">
              <a:rPr lang="es-ES" noProof="0" smtClean="0"/>
              <a:t>17/06/2024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Pie de página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B443CC6-CDCA-4595-ADAE-DCB961FF1A8E}"/>
              </a:ext>
            </a:extLst>
          </p:cNvPr>
          <p:cNvSpPr/>
          <p:nvPr userDrawn="1"/>
        </p:nvSpPr>
        <p:spPr>
          <a:xfrm rot="16200000">
            <a:off x="8871481" y="-14658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4068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7654D3-51E3-4DAB-8B98-C0FA872C2507}" type="datetime1">
              <a:rPr lang="es-ES" noProof="0" smtClean="0"/>
              <a:t>17/06/2024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elogramo 14">
            <a:extLst>
              <a:ext uri="{FF2B5EF4-FFF2-40B4-BE49-F238E27FC236}">
                <a16:creationId xmlns:a16="http://schemas.microsoft.com/office/drawing/2014/main" id="{98B82A56-7790-48EC-983D-AB8F703699B2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F4D2F02-A16A-4099-8C59-38D0CECD7EE8}" type="datetime1">
              <a:rPr lang="es-ES" noProof="0" smtClean="0"/>
              <a:t>17/06/2024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Pie de página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2451099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es-ES" sz="14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41599" y="3746500"/>
            <a:ext cx="8331202" cy="1308100"/>
          </a:xfrm>
        </p:spPr>
        <p:txBody>
          <a:bodyPr rtlCol="0" anchor="b" anchorCtr="0">
            <a:no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6416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7528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9230D52-0E8C-4B0F-A472-ED12DE719FAA}" type="datetime1">
              <a:rPr lang="es-ES" noProof="0" smtClean="0"/>
              <a:t>17/06/2024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Pie de página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1735138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es-ES" sz="14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30399" y="3746500"/>
            <a:ext cx="8331202" cy="1308100"/>
          </a:xfrm>
        </p:spPr>
        <p:txBody>
          <a:bodyPr rtlCol="0" anchor="b" anchorCtr="0">
            <a:noAutofit/>
          </a:bodyPr>
          <a:lstStyle>
            <a:lvl1pPr algn="ctr"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9304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5369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6648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9F0671-7898-4BD8-8B19-67D3E88DB6EF}" type="datetime1">
              <a:rPr lang="es-ES" noProof="0" smtClean="0"/>
              <a:t>17/06/2024</a:t>
            </a:fld>
            <a:endParaRPr lang="es-ES" noProof="0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Pie de página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 algn="l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86731" y="2958274"/>
            <a:ext cx="4639736" cy="2910821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605395" y="2958273"/>
            <a:ext cx="4639736" cy="2910821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ACF1D0-530C-4FE3-AA47-BEA939D2E7CB}" type="datetime1">
              <a:rPr lang="es-ES" noProof="0" smtClean="0"/>
              <a:t>17/06/2024</a:t>
            </a:fld>
            <a:endParaRPr lang="es-ES" noProof="0" dirty="0"/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Pie de página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8CB99F-7ED6-4949-823C-6BEA3754B46B}" type="datetime1">
              <a:rPr lang="es-ES" noProof="0" smtClean="0"/>
              <a:t>17/06/2024</a:t>
            </a:fld>
            <a:endParaRPr lang="es-ES" noProof="0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elogramo 14">
            <a:extLst>
              <a:ext uri="{FF2B5EF4-FFF2-40B4-BE49-F238E27FC236}">
                <a16:creationId xmlns:a16="http://schemas.microsoft.com/office/drawing/2014/main" id="{AF082EE3-41AA-4817-A1CC-C33DDB8F675F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557008F-643B-4E03-977F-B71017F47E61}" type="datetime1">
              <a:rPr lang="es-ES" noProof="0" smtClean="0"/>
              <a:t>17/06/2024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elogramo 14">
            <a:extLst>
              <a:ext uri="{FF2B5EF4-FFF2-40B4-BE49-F238E27FC236}">
                <a16:creationId xmlns:a16="http://schemas.microsoft.com/office/drawing/2014/main" id="{D20796F3-5674-4AF5-9623-575731F82E52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16548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8341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0FCDE46-386F-4D8B-915D-AF4E96FAE0AB}" type="datetime1">
              <a:rPr lang="es-ES" noProof="0" smtClean="0"/>
              <a:t>17/06/2024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48463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375670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F25E55C-1C16-46C6-B789-A4B2BCEF8F86}"/>
              </a:ext>
            </a:extLst>
          </p:cNvPr>
          <p:cNvSpPr/>
          <p:nvPr userDrawn="1"/>
        </p:nvSpPr>
        <p:spPr>
          <a:xfrm>
            <a:off x="0" y="1011981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8" r:id="rId2"/>
    <p:sldLayoutId id="2147483707" r:id="rId3"/>
    <p:sldLayoutId id="2147483708" r:id="rId4"/>
    <p:sldLayoutId id="2147483719" r:id="rId5"/>
    <p:sldLayoutId id="2147483709" r:id="rId6"/>
    <p:sldLayoutId id="2147483716" r:id="rId7"/>
    <p:sldLayoutId id="2147483710" r:id="rId8"/>
    <p:sldLayoutId id="2147483711" r:id="rId9"/>
    <p:sldLayoutId id="2147483712" r:id="rId10"/>
    <p:sldLayoutId id="2147483727" r:id="rId11"/>
    <p:sldLayoutId id="2147483720" r:id="rId12"/>
    <p:sldLayoutId id="2147483721" r:id="rId13"/>
    <p:sldLayoutId id="2147483725" r:id="rId14"/>
    <p:sldLayoutId id="2147483726" r:id="rId15"/>
    <p:sldLayoutId id="2147483722" r:id="rId16"/>
    <p:sldLayoutId id="2147483723" r:id="rId17"/>
    <p:sldLayoutId id="2147483715" r:id="rId18"/>
    <p:sldLayoutId id="2147483713" r:id="rId19"/>
    <p:sldLayoutId id="2147483714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F26B43"/>
          </p15:clr>
        </p15:guide>
        <p15:guide id="2" pos="688" userDrawn="1">
          <p15:clr>
            <a:srgbClr val="F26B43"/>
          </p15:clr>
        </p15:guide>
        <p15:guide id="3" pos="7038" userDrawn="1">
          <p15:clr>
            <a:srgbClr val="F26B43"/>
          </p15:clr>
        </p15:guide>
        <p15:guide id="4" orient="horz" pos="3702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tp.ac.pa/logos-para-la-web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gslio.weebly.com/blog/free-google-play-store-download-for-pc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mercy.edu/academics/programs/business-administration-data-analytic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emf"/><Relationship Id="rId5" Type="http://schemas.openxmlformats.org/officeDocument/2006/relationships/chart" Target="../charts/chart8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mercy.edu/academics/programs/business-administration-data-analytic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10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11.xml"/><Relationship Id="rId5" Type="http://schemas.openxmlformats.org/officeDocument/2006/relationships/image" Target="../media/image32.emf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svg"/><Relationship Id="rId11" Type="http://schemas.openxmlformats.org/officeDocument/2006/relationships/image" Target="../media/image40.png"/><Relationship Id="rId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image" Target="../media/image36.svg"/><Relationship Id="rId9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forbes.com/advisor/education/best-data-analytics-certifications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9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5.xml"/><Relationship Id="rId5" Type="http://schemas.openxmlformats.org/officeDocument/2006/relationships/image" Target="../media/image27.emf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017FF9C-6A7E-4A79-81BB-438E8EA967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0520" y="1552283"/>
            <a:ext cx="5257800" cy="1219200"/>
          </a:xfrm>
        </p:spPr>
        <p:txBody>
          <a:bodyPr rtlCol="0">
            <a:noAutofit/>
          </a:bodyPr>
          <a:lstStyle/>
          <a:p>
            <a:pPr rtl="0"/>
            <a:r>
              <a:rPr lang="es-ES" sz="2800" dirty="0"/>
              <a:t>PRONÓSTICO DE SOLICITUDES DE ANUNCIOS EN APLICACIÓN ANDROID</a:t>
            </a:r>
          </a:p>
        </p:txBody>
      </p:sp>
      <p:pic>
        <p:nvPicPr>
          <p:cNvPr id="8" name="Picture Placeholder 7" descr="A logo of a play store&#10;&#10;Description automatically generated">
            <a:extLst>
              <a:ext uri="{FF2B5EF4-FFF2-40B4-BE49-F238E27FC236}">
                <a16:creationId xmlns:a16="http://schemas.microsoft.com/office/drawing/2014/main" id="{054F8609-A04E-C537-EFFC-D213F2C2C9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6283" r="26283"/>
          <a:stretch>
            <a:fillRect/>
          </a:stretch>
        </p:blipFill>
        <p:spPr/>
      </p:pic>
      <p:pic>
        <p:nvPicPr>
          <p:cNvPr id="10" name="Picture 9" descr="A logo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C7D66512-3EC5-FED5-92CD-7046A8E971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29400" y="149352"/>
            <a:ext cx="1219200" cy="1219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7AA040-AD2D-9B70-CF2D-4783EE01A1E3}"/>
              </a:ext>
            </a:extLst>
          </p:cNvPr>
          <p:cNvSpPr txBox="1"/>
          <p:nvPr/>
        </p:nvSpPr>
        <p:spPr>
          <a:xfrm>
            <a:off x="6825000" y="4720395"/>
            <a:ext cx="2738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Profesor: Juan Castillo, PhD</a:t>
            </a:r>
            <a:endParaRPr lang="es-P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60302D-053B-D8CF-E94E-0CF5D6DCCECF}"/>
              </a:ext>
            </a:extLst>
          </p:cNvPr>
          <p:cNvSpPr txBox="1"/>
          <p:nvPr/>
        </p:nvSpPr>
        <p:spPr>
          <a:xfrm>
            <a:off x="6825000" y="4237737"/>
            <a:ext cx="21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Estudiante: José Lara</a:t>
            </a:r>
            <a:endParaRPr lang="es-P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F86E4E-E4E2-0349-A9C9-E6B1DDFF5D16}"/>
              </a:ext>
            </a:extLst>
          </p:cNvPr>
          <p:cNvSpPr txBox="1"/>
          <p:nvPr/>
        </p:nvSpPr>
        <p:spPr>
          <a:xfrm>
            <a:off x="6825000" y="2945460"/>
            <a:ext cx="4094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Maestría en Analítica de Datos</a:t>
            </a:r>
            <a:endParaRPr lang="es-PA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2F57D3-671A-6D29-9832-C9095C19B343}"/>
              </a:ext>
            </a:extLst>
          </p:cNvPr>
          <p:cNvSpPr txBox="1"/>
          <p:nvPr/>
        </p:nvSpPr>
        <p:spPr>
          <a:xfrm>
            <a:off x="6825000" y="3489673"/>
            <a:ext cx="2348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Modelos Predictivos</a:t>
            </a:r>
            <a:endParaRPr lang="es-PA" sz="2000" b="1" dirty="0"/>
          </a:p>
        </p:txBody>
      </p:sp>
    </p:spTree>
    <p:extLst>
      <p:ext uri="{BB962C8B-B14F-4D97-AF65-F5344CB8AC3E}">
        <p14:creationId xmlns:p14="http://schemas.microsoft.com/office/powerpoint/2010/main" val="945671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690374C-1A59-4A71-8148-5C0E026A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Modelos Seleccionados</a:t>
            </a:r>
          </a:p>
        </p:txBody>
      </p:sp>
      <p:graphicFrame>
        <p:nvGraphicFramePr>
          <p:cNvPr id="9" name="Marcador de contenido 6" descr="Planes de acción e iconos respectivos">
            <a:extLst>
              <a:ext uri="{FF2B5EF4-FFF2-40B4-BE49-F238E27FC236}">
                <a16:creationId xmlns:a16="http://schemas.microsoft.com/office/drawing/2014/main" id="{B0AB7E84-2C4E-4170-8A50-4B76D09657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0B3F7D-6264-E047-313F-751FCF6B0DB3}"/>
              </a:ext>
            </a:extLst>
          </p:cNvPr>
          <p:cNvSpPr txBox="1"/>
          <p:nvPr/>
        </p:nvSpPr>
        <p:spPr>
          <a:xfrm>
            <a:off x="9631680" y="426720"/>
            <a:ext cx="234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PARA 1 AÑOS DE DATA</a:t>
            </a:r>
            <a:endParaRPr lang="es-PA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57DC5-58C8-EFD3-8564-47EC807222F1}"/>
              </a:ext>
            </a:extLst>
          </p:cNvPr>
          <p:cNvSpPr txBox="1"/>
          <p:nvPr/>
        </p:nvSpPr>
        <p:spPr>
          <a:xfrm>
            <a:off x="9215120" y="42672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📈</a:t>
            </a:r>
            <a:endParaRPr lang="es-P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3399A-4CF2-36AF-36AF-5BB2DCC6296A}"/>
              </a:ext>
            </a:extLst>
          </p:cNvPr>
          <p:cNvSpPr txBox="1"/>
          <p:nvPr/>
        </p:nvSpPr>
        <p:spPr>
          <a:xfrm>
            <a:off x="9215119" y="13208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📆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5F6F28-4342-6CCE-C934-644829A36DC9}"/>
              </a:ext>
            </a:extLst>
          </p:cNvPr>
          <p:cNvSpPr txBox="1"/>
          <p:nvPr/>
        </p:nvSpPr>
        <p:spPr>
          <a:xfrm>
            <a:off x="9631680" y="156328"/>
            <a:ext cx="206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ANÁLISIS MENSUAL</a:t>
            </a:r>
            <a:endParaRPr lang="es-PA" b="1" dirty="0"/>
          </a:p>
        </p:txBody>
      </p:sp>
    </p:spTree>
    <p:extLst>
      <p:ext uri="{BB962C8B-B14F-4D97-AF65-F5344CB8AC3E}">
        <p14:creationId xmlns:p14="http://schemas.microsoft.com/office/powerpoint/2010/main" val="1891193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690374C-1A59-4A71-8148-5C0E026A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Resultados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0B3F7D-6264-E047-313F-751FCF6B0DB3}"/>
              </a:ext>
            </a:extLst>
          </p:cNvPr>
          <p:cNvSpPr txBox="1"/>
          <p:nvPr/>
        </p:nvSpPr>
        <p:spPr>
          <a:xfrm>
            <a:off x="9631680" y="426720"/>
            <a:ext cx="234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PARA 1 AÑOS DE DATA</a:t>
            </a:r>
            <a:endParaRPr lang="es-PA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57DC5-58C8-EFD3-8564-47EC807222F1}"/>
              </a:ext>
            </a:extLst>
          </p:cNvPr>
          <p:cNvSpPr txBox="1"/>
          <p:nvPr/>
        </p:nvSpPr>
        <p:spPr>
          <a:xfrm>
            <a:off x="9215120" y="42672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📈</a:t>
            </a:r>
            <a:endParaRPr lang="es-P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3399A-4CF2-36AF-36AF-5BB2DCC6296A}"/>
              </a:ext>
            </a:extLst>
          </p:cNvPr>
          <p:cNvSpPr txBox="1"/>
          <p:nvPr/>
        </p:nvSpPr>
        <p:spPr>
          <a:xfrm>
            <a:off x="9215119" y="13208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📆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5F6F28-4342-6CCE-C934-644829A36DC9}"/>
              </a:ext>
            </a:extLst>
          </p:cNvPr>
          <p:cNvSpPr txBox="1"/>
          <p:nvPr/>
        </p:nvSpPr>
        <p:spPr>
          <a:xfrm>
            <a:off x="9631680" y="156328"/>
            <a:ext cx="206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ANÁLISIS MENSUAL</a:t>
            </a:r>
            <a:endParaRPr lang="es-PA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40376C-9342-2DC7-FE64-E8597A7AB9E7}"/>
              </a:ext>
            </a:extLst>
          </p:cNvPr>
          <p:cNvSpPr txBox="1"/>
          <p:nvPr/>
        </p:nvSpPr>
        <p:spPr>
          <a:xfrm>
            <a:off x="238125" y="4241839"/>
            <a:ext cx="120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Pronóstico</a:t>
            </a:r>
            <a:endParaRPr lang="es-PA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C25A615-AD06-4662-0FCF-D9051E7D6C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409868"/>
              </p:ext>
            </p:extLst>
          </p:nvPr>
        </p:nvGraphicFramePr>
        <p:xfrm>
          <a:off x="90805" y="1906478"/>
          <a:ext cx="5843269" cy="1987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0745">
                  <a:extLst>
                    <a:ext uri="{9D8B030D-6E8A-4147-A177-3AD203B41FA5}">
                      <a16:colId xmlns:a16="http://schemas.microsoft.com/office/drawing/2014/main" val="2880399530"/>
                    </a:ext>
                  </a:extLst>
                </a:gridCol>
                <a:gridCol w="898271">
                  <a:extLst>
                    <a:ext uri="{9D8B030D-6E8A-4147-A177-3AD203B41FA5}">
                      <a16:colId xmlns:a16="http://schemas.microsoft.com/office/drawing/2014/main" val="2561789424"/>
                    </a:ext>
                  </a:extLst>
                </a:gridCol>
                <a:gridCol w="940129">
                  <a:extLst>
                    <a:ext uri="{9D8B030D-6E8A-4147-A177-3AD203B41FA5}">
                      <a16:colId xmlns:a16="http://schemas.microsoft.com/office/drawing/2014/main" val="4007910760"/>
                    </a:ext>
                  </a:extLst>
                </a:gridCol>
                <a:gridCol w="1113693">
                  <a:extLst>
                    <a:ext uri="{9D8B030D-6E8A-4147-A177-3AD203B41FA5}">
                      <a16:colId xmlns:a16="http://schemas.microsoft.com/office/drawing/2014/main" val="2342618152"/>
                    </a:ext>
                  </a:extLst>
                </a:gridCol>
                <a:gridCol w="1070302">
                  <a:extLst>
                    <a:ext uri="{9D8B030D-6E8A-4147-A177-3AD203B41FA5}">
                      <a16:colId xmlns:a16="http://schemas.microsoft.com/office/drawing/2014/main" val="3564534638"/>
                    </a:ext>
                  </a:extLst>
                </a:gridCol>
                <a:gridCol w="940129">
                  <a:extLst>
                    <a:ext uri="{9D8B030D-6E8A-4147-A177-3AD203B41FA5}">
                      <a16:colId xmlns:a16="http://schemas.microsoft.com/office/drawing/2014/main" val="2023868271"/>
                    </a:ext>
                  </a:extLst>
                </a:gridCol>
              </a:tblGrid>
              <a:tr h="233817"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Método</a:t>
                      </a:r>
                      <a:endParaRPr lang="es-PA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MAD</a:t>
                      </a:r>
                      <a:endParaRPr lang="es-PA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MAPE %</a:t>
                      </a:r>
                      <a:endParaRPr lang="es-PA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Rango TS </a:t>
                      </a:r>
                      <a:r>
                        <a:rPr lang="es-PA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inf</a:t>
                      </a:r>
                      <a:endParaRPr lang="es-PA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Rango TS </a:t>
                      </a:r>
                      <a:r>
                        <a:rPr lang="es-PA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sup</a:t>
                      </a:r>
                      <a:endParaRPr lang="es-PA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Desv</a:t>
                      </a:r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. </a:t>
                      </a:r>
                      <a:r>
                        <a:rPr lang="es-PA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Est</a:t>
                      </a:r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s-PA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245703"/>
                  </a:ext>
                </a:extLst>
              </a:tr>
              <a:tr h="438407"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Holt</a:t>
                      </a:r>
                      <a:endParaRPr lang="es-PA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>
                          <a:effectLst/>
                        </a:rPr>
                        <a:t>                 91,087 </a:t>
                      </a:r>
                      <a:endParaRPr lang="es-PA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 dirty="0">
                          <a:effectLst/>
                        </a:rPr>
                        <a:t>8.49</a:t>
                      </a:r>
                      <a:endParaRPr lang="es-PA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>
                          <a:effectLst/>
                        </a:rPr>
                        <a:t>-3.26</a:t>
                      </a:r>
                      <a:endParaRPr lang="es-PA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>
                          <a:effectLst/>
                        </a:rPr>
                        <a:t>3.37</a:t>
                      </a:r>
                      <a:endParaRPr lang="es-PA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 dirty="0">
                          <a:effectLst/>
                        </a:rPr>
                        <a:t>113858</a:t>
                      </a:r>
                      <a:endParaRPr lang="es-PA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9955461"/>
                  </a:ext>
                </a:extLst>
              </a:tr>
              <a:tr h="438407"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Winter</a:t>
                      </a:r>
                      <a:endParaRPr lang="es-PA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>
                          <a:effectLst/>
                        </a:rPr>
                        <a:t>                 83,211 </a:t>
                      </a:r>
                      <a:endParaRPr lang="es-PA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 dirty="0">
                          <a:effectLst/>
                        </a:rPr>
                        <a:t>7.66</a:t>
                      </a:r>
                      <a:endParaRPr lang="es-PA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 dirty="0">
                          <a:effectLst/>
                        </a:rPr>
                        <a:t>-2.83</a:t>
                      </a:r>
                      <a:endParaRPr lang="es-PA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>
                          <a:effectLst/>
                        </a:rPr>
                        <a:t>3.51</a:t>
                      </a:r>
                      <a:endParaRPr lang="es-PA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>
                          <a:effectLst/>
                        </a:rPr>
                        <a:t>104014</a:t>
                      </a:r>
                      <a:endParaRPr lang="es-PA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51833248"/>
                  </a:ext>
                </a:extLst>
              </a:tr>
              <a:tr h="438407"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Polinomial</a:t>
                      </a:r>
                      <a:endParaRPr lang="es-PA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>
                          <a:effectLst/>
                        </a:rPr>
                        <a:t>                 56,602 </a:t>
                      </a:r>
                      <a:endParaRPr lang="es-PA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>
                          <a:effectLst/>
                        </a:rPr>
                        <a:t>5.40</a:t>
                      </a:r>
                      <a:endParaRPr lang="es-PA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>
                          <a:effectLst/>
                        </a:rPr>
                        <a:t>-2.24</a:t>
                      </a:r>
                      <a:endParaRPr lang="es-PA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 dirty="0">
                          <a:effectLst/>
                        </a:rPr>
                        <a:t>2.09</a:t>
                      </a:r>
                      <a:endParaRPr lang="es-PA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>
                          <a:effectLst/>
                        </a:rPr>
                        <a:t>70753</a:t>
                      </a:r>
                      <a:endParaRPr lang="es-PA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3000689"/>
                  </a:ext>
                </a:extLst>
              </a:tr>
              <a:tr h="438407"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ARIMA</a:t>
                      </a:r>
                      <a:endParaRPr lang="es-PA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>
                          <a:effectLst/>
                        </a:rPr>
                        <a:t>              103,997 </a:t>
                      </a:r>
                      <a:endParaRPr lang="es-PA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>
                          <a:effectLst/>
                        </a:rPr>
                        <a:t>9.43</a:t>
                      </a:r>
                      <a:endParaRPr lang="es-PA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>
                          <a:effectLst/>
                        </a:rPr>
                        <a:t>-1.22</a:t>
                      </a:r>
                      <a:endParaRPr lang="es-PA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>
                          <a:effectLst/>
                        </a:rPr>
                        <a:t>5.05</a:t>
                      </a:r>
                      <a:endParaRPr lang="es-PA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 dirty="0">
                          <a:effectLst/>
                        </a:rPr>
                        <a:t>129996</a:t>
                      </a:r>
                      <a:endParaRPr lang="es-PA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27298162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2D17A1E-4ED5-1093-C3E5-394E3AC70086}"/>
              </a:ext>
            </a:extLst>
          </p:cNvPr>
          <p:cNvSpPr/>
          <p:nvPr/>
        </p:nvSpPr>
        <p:spPr>
          <a:xfrm>
            <a:off x="0" y="2998617"/>
            <a:ext cx="6024879" cy="43038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9C2AAD9-3B18-D0E5-998E-C25A668952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5565007"/>
              </p:ext>
            </p:extLst>
          </p:nvPr>
        </p:nvGraphicFramePr>
        <p:xfrm>
          <a:off x="6285704" y="1585539"/>
          <a:ext cx="5906296" cy="4616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1FE1CC-F345-B8B9-A5BB-B113411F3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277466"/>
              </p:ext>
            </p:extLst>
          </p:nvPr>
        </p:nvGraphicFramePr>
        <p:xfrm>
          <a:off x="495645" y="4690257"/>
          <a:ext cx="3971579" cy="171054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34458">
                  <a:extLst>
                    <a:ext uri="{9D8B030D-6E8A-4147-A177-3AD203B41FA5}">
                      <a16:colId xmlns:a16="http://schemas.microsoft.com/office/drawing/2014/main" val="2013048385"/>
                    </a:ext>
                  </a:extLst>
                </a:gridCol>
                <a:gridCol w="1034458">
                  <a:extLst>
                    <a:ext uri="{9D8B030D-6E8A-4147-A177-3AD203B41FA5}">
                      <a16:colId xmlns:a16="http://schemas.microsoft.com/office/drawing/2014/main" val="2169772329"/>
                    </a:ext>
                  </a:extLst>
                </a:gridCol>
                <a:gridCol w="1902663">
                  <a:extLst>
                    <a:ext uri="{9D8B030D-6E8A-4147-A177-3AD203B41FA5}">
                      <a16:colId xmlns:a16="http://schemas.microsoft.com/office/drawing/2014/main" val="2131733232"/>
                    </a:ext>
                  </a:extLst>
                </a:gridCol>
              </a:tblGrid>
              <a:tr h="567358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100" b="1" u="none" strike="noStrike">
                          <a:effectLst/>
                        </a:rPr>
                        <a:t>Mes</a:t>
                      </a:r>
                      <a:endParaRPr lang="es-PA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100" b="1" u="none" strike="noStrike">
                          <a:effectLst/>
                        </a:rPr>
                        <a:t>Data Real</a:t>
                      </a:r>
                      <a:endParaRPr lang="es-PA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u="none" strike="noStrike" dirty="0">
                          <a:effectLst/>
                        </a:rPr>
                        <a:t>Solicitudes de </a:t>
                      </a:r>
                      <a:r>
                        <a:rPr lang="pt-BR" sz="1100" b="1" u="none" strike="noStrike" dirty="0" err="1">
                          <a:effectLst/>
                        </a:rPr>
                        <a:t>anuncios</a:t>
                      </a:r>
                      <a:r>
                        <a:rPr lang="pt-BR" sz="1100" b="1" u="none" strike="noStrike" dirty="0">
                          <a:effectLst/>
                        </a:rPr>
                        <a:t> (Polinomial 2do)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7698908"/>
                  </a:ext>
                </a:extLst>
              </a:tr>
              <a:tr h="381062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100" u="none" strike="noStrike">
                          <a:effectLst/>
                        </a:rPr>
                        <a:t>may-24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100" u="none" strike="noStrike" dirty="0">
                          <a:effectLst/>
                        </a:rPr>
                        <a:t>1269651</a:t>
                      </a:r>
                      <a:endParaRPr lang="es-P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100" u="none" strike="noStrike" dirty="0">
                          <a:effectLst/>
                        </a:rPr>
                        <a:t>                     1,461,706</a:t>
                      </a:r>
                      <a:endParaRPr lang="es-P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010049"/>
                  </a:ext>
                </a:extLst>
              </a:tr>
              <a:tr h="381062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100" u="none" strike="noStrike">
                          <a:effectLst/>
                        </a:rPr>
                        <a:t>jun-24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100" u="none" strike="noStrike">
                          <a:effectLst/>
                        </a:rPr>
                        <a:t> 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100" u="none" strike="noStrike" dirty="0">
                          <a:effectLst/>
                        </a:rPr>
                        <a:t>                     1,598,741</a:t>
                      </a:r>
                      <a:endParaRPr lang="es-P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648964"/>
                  </a:ext>
                </a:extLst>
              </a:tr>
              <a:tr h="381062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100" u="none" strike="noStrike">
                          <a:effectLst/>
                        </a:rPr>
                        <a:t>jul-24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100" u="none" strike="noStrike">
                          <a:effectLst/>
                        </a:rPr>
                        <a:t> 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100" u="none" strike="noStrike" dirty="0">
                          <a:effectLst/>
                        </a:rPr>
                        <a:t>                     1,753,878</a:t>
                      </a:r>
                      <a:endParaRPr lang="es-P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2614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7184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444079D-629C-4C44-8DB6-B4B5E7C5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ANÁLISIS SEMANAL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343A596-387C-D58A-69D4-40731210AD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4679" b="14679"/>
          <a:stretch/>
        </p:blipFill>
        <p:spPr/>
      </p:pic>
    </p:spTree>
    <p:extLst>
      <p:ext uri="{BB962C8B-B14F-4D97-AF65-F5344CB8AC3E}">
        <p14:creationId xmlns:p14="http://schemas.microsoft.com/office/powerpoint/2010/main" val="2933913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5BA7203-E18A-4594-9991-EFE3B8E4D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132080"/>
            <a:ext cx="10058400" cy="894080"/>
          </a:xfrm>
        </p:spPr>
        <p:txBody>
          <a:bodyPr rtlCol="0"/>
          <a:lstStyle/>
          <a:p>
            <a:pPr rtl="0"/>
            <a:r>
              <a:rPr lang="es-ES" dirty="0"/>
              <a:t>Visualización de los Datos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4598A-569E-6E9F-806A-1FFAD125AE19}"/>
              </a:ext>
            </a:extLst>
          </p:cNvPr>
          <p:cNvSpPr txBox="1"/>
          <p:nvPr/>
        </p:nvSpPr>
        <p:spPr>
          <a:xfrm>
            <a:off x="9631680" y="426720"/>
            <a:ext cx="2295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24 SEMANAS DE DATA</a:t>
            </a:r>
            <a:endParaRPr lang="es-PA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18FF1-0339-3FB3-F191-790B1C7D3DBD}"/>
              </a:ext>
            </a:extLst>
          </p:cNvPr>
          <p:cNvSpPr txBox="1"/>
          <p:nvPr/>
        </p:nvSpPr>
        <p:spPr>
          <a:xfrm>
            <a:off x="9215120" y="42672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📈</a:t>
            </a:r>
            <a:endParaRPr lang="es-P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62AE4-FC06-4336-863F-81AD00E22943}"/>
              </a:ext>
            </a:extLst>
          </p:cNvPr>
          <p:cNvSpPr txBox="1"/>
          <p:nvPr/>
        </p:nvSpPr>
        <p:spPr>
          <a:xfrm>
            <a:off x="9215119" y="13208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📆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75C8A2-1089-D433-7166-DFEDAAA437D4}"/>
              </a:ext>
            </a:extLst>
          </p:cNvPr>
          <p:cNvSpPr txBox="1"/>
          <p:nvPr/>
        </p:nvSpPr>
        <p:spPr>
          <a:xfrm>
            <a:off x="9631680" y="156328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ANÁLISIS SEMANAL</a:t>
            </a:r>
            <a:endParaRPr lang="es-PA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32B5AC-6E49-4569-A704-057B09B02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1" y="1551450"/>
            <a:ext cx="3444240" cy="10242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8392AE-8DC5-9C03-E24A-B8AB6E577FDC}"/>
              </a:ext>
            </a:extLst>
          </p:cNvPr>
          <p:cNvSpPr txBox="1"/>
          <p:nvPr/>
        </p:nvSpPr>
        <p:spPr>
          <a:xfrm>
            <a:off x="8686801" y="2513396"/>
            <a:ext cx="318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/>
              <a:t>Administración de la cadena de suministro</a:t>
            </a:r>
          </a:p>
          <a:p>
            <a:r>
              <a:rPr lang="es-ES" sz="900" b="1" dirty="0" err="1"/>
              <a:t>Sunil</a:t>
            </a:r>
            <a:r>
              <a:rPr lang="es-ES" sz="900" b="1" dirty="0"/>
              <a:t> Chopra</a:t>
            </a:r>
            <a:endParaRPr lang="es-PA" sz="900" b="1" dirty="0"/>
          </a:p>
        </p:txBody>
      </p:sp>
      <p:sp>
        <p:nvSpPr>
          <p:cNvPr id="13" name="Rectángulo 28" descr="Marca de verificación">
            <a:extLst>
              <a:ext uri="{FF2B5EF4-FFF2-40B4-BE49-F238E27FC236}">
                <a16:creationId xmlns:a16="http://schemas.microsoft.com/office/drawing/2014/main" id="{79CC264A-8608-D990-6F45-4B1A356CF3CB}"/>
              </a:ext>
            </a:extLst>
          </p:cNvPr>
          <p:cNvSpPr/>
          <p:nvPr/>
        </p:nvSpPr>
        <p:spPr>
          <a:xfrm>
            <a:off x="9397139" y="3177251"/>
            <a:ext cx="274319" cy="289427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665912"/>
              <a:satOff val="-293"/>
              <a:lumOff val="78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EE9889-493A-007F-7EC1-199697FCA32E}"/>
              </a:ext>
            </a:extLst>
          </p:cNvPr>
          <p:cNvSpPr txBox="1"/>
          <p:nvPr/>
        </p:nvSpPr>
        <p:spPr>
          <a:xfrm>
            <a:off x="9677401" y="3137298"/>
            <a:ext cx="1145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Tendencia</a:t>
            </a:r>
            <a:endParaRPr lang="es-PA" b="1" dirty="0"/>
          </a:p>
        </p:txBody>
      </p:sp>
      <p:sp>
        <p:nvSpPr>
          <p:cNvPr id="3" name="Rectángulo 28" descr="Marca de verificación">
            <a:extLst>
              <a:ext uri="{FF2B5EF4-FFF2-40B4-BE49-F238E27FC236}">
                <a16:creationId xmlns:a16="http://schemas.microsoft.com/office/drawing/2014/main" id="{2EE9BCC7-3FBF-CAFC-2D44-AF29F3B2A492}"/>
              </a:ext>
            </a:extLst>
          </p:cNvPr>
          <p:cNvSpPr/>
          <p:nvPr/>
        </p:nvSpPr>
        <p:spPr>
          <a:xfrm>
            <a:off x="9397139" y="3586536"/>
            <a:ext cx="274319" cy="289427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665912"/>
              <a:satOff val="-293"/>
              <a:lumOff val="78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C110FA-903A-9434-9E12-CE8F098BF9A6}"/>
              </a:ext>
            </a:extLst>
          </p:cNvPr>
          <p:cNvSpPr txBox="1"/>
          <p:nvPr/>
        </p:nvSpPr>
        <p:spPr>
          <a:xfrm>
            <a:off x="9677401" y="3546583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Estacionalidad</a:t>
            </a:r>
            <a:endParaRPr lang="es-PA" b="1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3DBCA0B-D727-DD94-E9F2-D8B0CE018B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681252"/>
              </p:ext>
            </p:extLst>
          </p:nvPr>
        </p:nvGraphicFramePr>
        <p:xfrm>
          <a:off x="1209040" y="1466849"/>
          <a:ext cx="6791960" cy="5162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399467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5BA7203-E18A-4594-9991-EFE3B8E4D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132080"/>
            <a:ext cx="10058400" cy="894080"/>
          </a:xfrm>
        </p:spPr>
        <p:txBody>
          <a:bodyPr rtlCol="0"/>
          <a:lstStyle/>
          <a:p>
            <a:pPr rtl="0"/>
            <a:r>
              <a:rPr lang="es-ES" dirty="0"/>
              <a:t>Autocorrelación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61541-8521-BD06-2ABA-DE540892C247}"/>
              </a:ext>
            </a:extLst>
          </p:cNvPr>
          <p:cNvSpPr txBox="1"/>
          <p:nvPr/>
        </p:nvSpPr>
        <p:spPr>
          <a:xfrm>
            <a:off x="9215120" y="42672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📈</a:t>
            </a:r>
            <a:endParaRPr lang="es-P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4DCAA-76C6-D561-FDA2-A5527EF73FFC}"/>
              </a:ext>
            </a:extLst>
          </p:cNvPr>
          <p:cNvSpPr txBox="1"/>
          <p:nvPr/>
        </p:nvSpPr>
        <p:spPr>
          <a:xfrm>
            <a:off x="9215119" y="13208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📆</a:t>
            </a:r>
          </a:p>
        </p:txBody>
      </p:sp>
      <p:sp>
        <p:nvSpPr>
          <p:cNvPr id="16" name="Rectángulo 28" descr="Marca de verificación">
            <a:extLst>
              <a:ext uri="{FF2B5EF4-FFF2-40B4-BE49-F238E27FC236}">
                <a16:creationId xmlns:a16="http://schemas.microsoft.com/office/drawing/2014/main" id="{FE870649-8323-55B1-893B-E42DFE0E0D20}"/>
              </a:ext>
            </a:extLst>
          </p:cNvPr>
          <p:cNvSpPr/>
          <p:nvPr/>
        </p:nvSpPr>
        <p:spPr>
          <a:xfrm>
            <a:off x="1375410" y="4607403"/>
            <a:ext cx="274319" cy="289427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665912"/>
              <a:satOff val="-293"/>
              <a:lumOff val="78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0080B-D8FF-AAB8-6C9F-ED2552D55CEC}"/>
              </a:ext>
            </a:extLst>
          </p:cNvPr>
          <p:cNvSpPr txBox="1"/>
          <p:nvPr/>
        </p:nvSpPr>
        <p:spPr>
          <a:xfrm>
            <a:off x="1655672" y="4567450"/>
            <a:ext cx="163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Leve Tendencia</a:t>
            </a:r>
            <a:endParaRPr lang="es-PA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D0949C-1D2A-1434-91D3-723814F81AF2}"/>
              </a:ext>
            </a:extLst>
          </p:cNvPr>
          <p:cNvSpPr txBox="1"/>
          <p:nvPr/>
        </p:nvSpPr>
        <p:spPr>
          <a:xfrm>
            <a:off x="416559" y="6486545"/>
            <a:ext cx="318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/>
              <a:t>Pronóstico en los Negocios</a:t>
            </a:r>
          </a:p>
          <a:p>
            <a:r>
              <a:rPr lang="es-ES" sz="900" b="1" dirty="0"/>
              <a:t>John Hanke</a:t>
            </a:r>
            <a:endParaRPr lang="es-PA" sz="900" b="1" dirty="0"/>
          </a:p>
        </p:txBody>
      </p:sp>
      <p:sp>
        <p:nvSpPr>
          <p:cNvPr id="12" name="Rectángulo 28" descr="Marca de verificación">
            <a:extLst>
              <a:ext uri="{FF2B5EF4-FFF2-40B4-BE49-F238E27FC236}">
                <a16:creationId xmlns:a16="http://schemas.microsoft.com/office/drawing/2014/main" id="{8D6528D6-B277-FBED-9EBB-191A2AD9435C}"/>
              </a:ext>
            </a:extLst>
          </p:cNvPr>
          <p:cNvSpPr/>
          <p:nvPr/>
        </p:nvSpPr>
        <p:spPr>
          <a:xfrm>
            <a:off x="1381654" y="5052906"/>
            <a:ext cx="274319" cy="289427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665912"/>
              <a:satOff val="-293"/>
              <a:lumOff val="78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E2312-CB78-5EFF-4112-6E405C01E30C}"/>
              </a:ext>
            </a:extLst>
          </p:cNvPr>
          <p:cNvSpPr txBox="1"/>
          <p:nvPr/>
        </p:nvSpPr>
        <p:spPr>
          <a:xfrm>
            <a:off x="1661916" y="5012953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Estacionalidad</a:t>
            </a:r>
            <a:endParaRPr lang="es-PA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12B3BF-27C1-489F-5D14-34AF63D71E10}"/>
              </a:ext>
            </a:extLst>
          </p:cNvPr>
          <p:cNvSpPr txBox="1"/>
          <p:nvPr/>
        </p:nvSpPr>
        <p:spPr>
          <a:xfrm>
            <a:off x="9631680" y="426720"/>
            <a:ext cx="2295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24 SEMANAS DE DATA</a:t>
            </a:r>
            <a:endParaRPr lang="es-PA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5A88D6-791F-D50C-D219-6C6282F68C15}"/>
              </a:ext>
            </a:extLst>
          </p:cNvPr>
          <p:cNvSpPr txBox="1"/>
          <p:nvPr/>
        </p:nvSpPr>
        <p:spPr>
          <a:xfrm>
            <a:off x="9631680" y="156328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ANÁLISIS SEMANAL</a:t>
            </a:r>
            <a:endParaRPr lang="es-PA" b="1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C169BE2-F01B-DD3D-C53E-6D85E7D622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8506073"/>
              </p:ext>
            </p:extLst>
          </p:nvPr>
        </p:nvGraphicFramePr>
        <p:xfrm>
          <a:off x="6096000" y="820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3EAE3AC-7F12-D146-6428-F6A4614DB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0637" y="2179612"/>
            <a:ext cx="1783080" cy="1478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AC67E-3F29-CF6C-1DA5-E771742AC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321" y="3477219"/>
            <a:ext cx="4073354" cy="325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34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690374C-1A59-4A71-8148-5C0E026A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Modelos Seleccionados</a:t>
            </a:r>
          </a:p>
        </p:txBody>
      </p:sp>
      <p:graphicFrame>
        <p:nvGraphicFramePr>
          <p:cNvPr id="9" name="Marcador de contenido 6" descr="Planes de acción e iconos respectivos">
            <a:extLst>
              <a:ext uri="{FF2B5EF4-FFF2-40B4-BE49-F238E27FC236}">
                <a16:creationId xmlns:a16="http://schemas.microsoft.com/office/drawing/2014/main" id="{B0AB7E84-2C4E-4170-8A50-4B76D09657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A757DC5-58C8-EFD3-8564-47EC807222F1}"/>
              </a:ext>
            </a:extLst>
          </p:cNvPr>
          <p:cNvSpPr txBox="1"/>
          <p:nvPr/>
        </p:nvSpPr>
        <p:spPr>
          <a:xfrm>
            <a:off x="9215120" y="42672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📈</a:t>
            </a:r>
            <a:endParaRPr lang="es-P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3399A-4CF2-36AF-36AF-5BB2DCC6296A}"/>
              </a:ext>
            </a:extLst>
          </p:cNvPr>
          <p:cNvSpPr txBox="1"/>
          <p:nvPr/>
        </p:nvSpPr>
        <p:spPr>
          <a:xfrm>
            <a:off x="9215119" y="13208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📆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19039-B418-F118-2B89-E4CC19E238AA}"/>
              </a:ext>
            </a:extLst>
          </p:cNvPr>
          <p:cNvSpPr txBox="1"/>
          <p:nvPr/>
        </p:nvSpPr>
        <p:spPr>
          <a:xfrm>
            <a:off x="9631680" y="426720"/>
            <a:ext cx="2295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24 SEMANAS DE DATA</a:t>
            </a:r>
            <a:endParaRPr lang="es-PA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DA36D-A400-E1E2-7D13-6B2B047B808D}"/>
              </a:ext>
            </a:extLst>
          </p:cNvPr>
          <p:cNvSpPr txBox="1"/>
          <p:nvPr/>
        </p:nvSpPr>
        <p:spPr>
          <a:xfrm>
            <a:off x="9631680" y="156328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ANÁLISIS SEMANAL</a:t>
            </a:r>
            <a:endParaRPr lang="es-PA" b="1" dirty="0"/>
          </a:p>
        </p:txBody>
      </p:sp>
    </p:spTree>
    <p:extLst>
      <p:ext uri="{BB962C8B-B14F-4D97-AF65-F5344CB8AC3E}">
        <p14:creationId xmlns:p14="http://schemas.microsoft.com/office/powerpoint/2010/main" val="4272380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690374C-1A59-4A71-8148-5C0E026A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185" y="-11399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Resultados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57DC5-58C8-EFD3-8564-47EC807222F1}"/>
              </a:ext>
            </a:extLst>
          </p:cNvPr>
          <p:cNvSpPr txBox="1"/>
          <p:nvPr/>
        </p:nvSpPr>
        <p:spPr>
          <a:xfrm>
            <a:off x="9215120" y="42672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📈</a:t>
            </a:r>
            <a:endParaRPr lang="es-P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3399A-4CF2-36AF-36AF-5BB2DCC6296A}"/>
              </a:ext>
            </a:extLst>
          </p:cNvPr>
          <p:cNvSpPr txBox="1"/>
          <p:nvPr/>
        </p:nvSpPr>
        <p:spPr>
          <a:xfrm>
            <a:off x="9215119" y="13208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📆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40376C-9342-2DC7-FE64-E8597A7AB9E7}"/>
              </a:ext>
            </a:extLst>
          </p:cNvPr>
          <p:cNvSpPr txBox="1"/>
          <p:nvPr/>
        </p:nvSpPr>
        <p:spPr>
          <a:xfrm>
            <a:off x="264370" y="3691344"/>
            <a:ext cx="120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Pronóstico</a:t>
            </a:r>
            <a:endParaRPr lang="es-PA" b="1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E9DD4C0-197D-AFFA-C337-DC2FD3CB7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549807"/>
              </p:ext>
            </p:extLst>
          </p:nvPr>
        </p:nvGraphicFramePr>
        <p:xfrm>
          <a:off x="0" y="1403865"/>
          <a:ext cx="5923279" cy="22507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1049">
                  <a:extLst>
                    <a:ext uri="{9D8B030D-6E8A-4147-A177-3AD203B41FA5}">
                      <a16:colId xmlns:a16="http://schemas.microsoft.com/office/drawing/2014/main" val="3356609962"/>
                    </a:ext>
                  </a:extLst>
                </a:gridCol>
                <a:gridCol w="982326">
                  <a:extLst>
                    <a:ext uri="{9D8B030D-6E8A-4147-A177-3AD203B41FA5}">
                      <a16:colId xmlns:a16="http://schemas.microsoft.com/office/drawing/2014/main" val="3329543434"/>
                    </a:ext>
                  </a:extLst>
                </a:gridCol>
                <a:gridCol w="953003">
                  <a:extLst>
                    <a:ext uri="{9D8B030D-6E8A-4147-A177-3AD203B41FA5}">
                      <a16:colId xmlns:a16="http://schemas.microsoft.com/office/drawing/2014/main" val="1688252973"/>
                    </a:ext>
                  </a:extLst>
                </a:gridCol>
                <a:gridCol w="1128941">
                  <a:extLst>
                    <a:ext uri="{9D8B030D-6E8A-4147-A177-3AD203B41FA5}">
                      <a16:colId xmlns:a16="http://schemas.microsoft.com/office/drawing/2014/main" val="1991179395"/>
                    </a:ext>
                  </a:extLst>
                </a:gridCol>
                <a:gridCol w="1084957">
                  <a:extLst>
                    <a:ext uri="{9D8B030D-6E8A-4147-A177-3AD203B41FA5}">
                      <a16:colId xmlns:a16="http://schemas.microsoft.com/office/drawing/2014/main" val="363088117"/>
                    </a:ext>
                  </a:extLst>
                </a:gridCol>
                <a:gridCol w="953003">
                  <a:extLst>
                    <a:ext uri="{9D8B030D-6E8A-4147-A177-3AD203B41FA5}">
                      <a16:colId xmlns:a16="http://schemas.microsoft.com/office/drawing/2014/main" val="2609130542"/>
                    </a:ext>
                  </a:extLst>
                </a:gridCol>
              </a:tblGrid>
              <a:tr h="439188"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Método</a:t>
                      </a:r>
                      <a:endParaRPr lang="es-PA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MAD</a:t>
                      </a:r>
                      <a:endParaRPr lang="es-PA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MAPE %</a:t>
                      </a:r>
                      <a:endParaRPr lang="es-PA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Rango TS </a:t>
                      </a:r>
                      <a:r>
                        <a:rPr lang="es-PA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inf</a:t>
                      </a:r>
                      <a:endParaRPr lang="es-PA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Rango TS </a:t>
                      </a:r>
                      <a:r>
                        <a:rPr lang="es-PA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sup</a:t>
                      </a:r>
                      <a:endParaRPr lang="es-PA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Desv</a:t>
                      </a:r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. </a:t>
                      </a:r>
                      <a:r>
                        <a:rPr lang="es-PA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Est</a:t>
                      </a:r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s-PA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402349"/>
                  </a:ext>
                </a:extLst>
              </a:tr>
              <a:tr h="452885"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Holt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17,825 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6.69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-2.79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22282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65220264"/>
                  </a:ext>
                </a:extLst>
              </a:tr>
              <a:tr h="452885"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Winter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13,952 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5.07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-5.24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17440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8040298"/>
                  </a:ext>
                </a:extLst>
              </a:tr>
              <a:tr h="452885"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Polinomial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16,310 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6.09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3.67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20387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41965110"/>
                  </a:ext>
                </a:extLst>
              </a:tr>
              <a:tr h="452885"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ARIMA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14,416 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5.05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-8.68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2.40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18021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3116923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2D17A1E-4ED5-1093-C3E5-394E3AC70086}"/>
              </a:ext>
            </a:extLst>
          </p:cNvPr>
          <p:cNvSpPr/>
          <p:nvPr/>
        </p:nvSpPr>
        <p:spPr>
          <a:xfrm>
            <a:off x="0" y="2314037"/>
            <a:ext cx="5923279" cy="43038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16AAF5-305B-5C54-B310-26F5F67A0F8B}"/>
              </a:ext>
            </a:extLst>
          </p:cNvPr>
          <p:cNvSpPr txBox="1"/>
          <p:nvPr/>
        </p:nvSpPr>
        <p:spPr>
          <a:xfrm>
            <a:off x="9631680" y="426720"/>
            <a:ext cx="2295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24 SEMANAS DE DATA</a:t>
            </a:r>
            <a:endParaRPr lang="es-PA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4D7970-BE7C-0207-59FF-43BB8E525E79}"/>
              </a:ext>
            </a:extLst>
          </p:cNvPr>
          <p:cNvSpPr txBox="1"/>
          <p:nvPr/>
        </p:nvSpPr>
        <p:spPr>
          <a:xfrm>
            <a:off x="9631680" y="156328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ANÁLISIS SEMANAL</a:t>
            </a:r>
            <a:endParaRPr lang="es-PA" b="1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65EFCEB-075B-058F-93F4-0FB2C4C98F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1755224"/>
              </p:ext>
            </p:extLst>
          </p:nvPr>
        </p:nvGraphicFramePr>
        <p:xfrm>
          <a:off x="6329996" y="1315402"/>
          <a:ext cx="5770245" cy="4227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902D0A2-57E3-AC68-F676-A036DC508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850831"/>
              </p:ext>
            </p:extLst>
          </p:nvPr>
        </p:nvGraphicFramePr>
        <p:xfrm>
          <a:off x="389888" y="4060676"/>
          <a:ext cx="5058412" cy="2762658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615574">
                  <a:extLst>
                    <a:ext uri="{9D8B030D-6E8A-4147-A177-3AD203B41FA5}">
                      <a16:colId xmlns:a16="http://schemas.microsoft.com/office/drawing/2014/main" val="2999629726"/>
                    </a:ext>
                  </a:extLst>
                </a:gridCol>
                <a:gridCol w="896597">
                  <a:extLst>
                    <a:ext uri="{9D8B030D-6E8A-4147-A177-3AD203B41FA5}">
                      <a16:colId xmlns:a16="http://schemas.microsoft.com/office/drawing/2014/main" val="3159541262"/>
                    </a:ext>
                  </a:extLst>
                </a:gridCol>
                <a:gridCol w="1592463">
                  <a:extLst>
                    <a:ext uri="{9D8B030D-6E8A-4147-A177-3AD203B41FA5}">
                      <a16:colId xmlns:a16="http://schemas.microsoft.com/office/drawing/2014/main" val="1774049767"/>
                    </a:ext>
                  </a:extLst>
                </a:gridCol>
                <a:gridCol w="1953778">
                  <a:extLst>
                    <a:ext uri="{9D8B030D-6E8A-4147-A177-3AD203B41FA5}">
                      <a16:colId xmlns:a16="http://schemas.microsoft.com/office/drawing/2014/main" val="1671472162"/>
                    </a:ext>
                  </a:extLst>
                </a:gridCol>
              </a:tblGrid>
              <a:tr h="309018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Mes</a:t>
                      </a:r>
                      <a:endParaRPr lang="es-PA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Semana</a:t>
                      </a:r>
                      <a:endParaRPr lang="es-PA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Data Real</a:t>
                      </a:r>
                      <a:endParaRPr lang="es-PA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Solicitudes de Anuncios (Winter)</a:t>
                      </a:r>
                      <a:endParaRPr lang="es-PA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438513"/>
                  </a:ext>
                </a:extLst>
              </a:tr>
              <a:tr h="164809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Mayo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2024-19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285839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243075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4519209"/>
                  </a:ext>
                </a:extLst>
              </a:tr>
              <a:tr h="164809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Mayo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2024-20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286319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279906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9490242"/>
                  </a:ext>
                </a:extLst>
              </a:tr>
              <a:tr h="164809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Mayo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2024-21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295856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287024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97730"/>
                  </a:ext>
                </a:extLst>
              </a:tr>
              <a:tr h="164809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Mayo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2024-22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256091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302484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688881"/>
                  </a:ext>
                </a:extLst>
              </a:tr>
              <a:tr h="164809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Junio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2024-23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 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314292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309836"/>
                  </a:ext>
                </a:extLst>
              </a:tr>
              <a:tr h="164809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Junio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2024-24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 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291650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157858"/>
                  </a:ext>
                </a:extLst>
              </a:tr>
              <a:tr h="164809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Junio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2024-25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 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248627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3292056"/>
                  </a:ext>
                </a:extLst>
              </a:tr>
              <a:tr h="164809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Junio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2024-26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 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286274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279903"/>
                  </a:ext>
                </a:extLst>
              </a:tr>
              <a:tr h="164809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Junio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2024-27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 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293530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33587"/>
                  </a:ext>
                </a:extLst>
              </a:tr>
              <a:tr h="164809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Julio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2024-28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 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309315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591732"/>
                  </a:ext>
                </a:extLst>
              </a:tr>
              <a:tr h="164809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Julio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2024-29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 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321362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607006"/>
                  </a:ext>
                </a:extLst>
              </a:tr>
              <a:tr h="164809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Julio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2024-30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 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298187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361537"/>
                  </a:ext>
                </a:extLst>
              </a:tr>
              <a:tr h="164809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Julio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2024-31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 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254178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0453191"/>
                  </a:ext>
                </a:extLst>
              </a:tr>
              <a:tr h="164809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Julio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2024-32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 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 dirty="0">
                          <a:effectLst/>
                        </a:rPr>
                        <a:t>292642</a:t>
                      </a:r>
                      <a:endParaRPr lang="es-P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969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459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444079D-629C-4C44-8DB6-B4B5E7C5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ANÁLISIS DIARIO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343A596-387C-D58A-69D4-40731210AD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4679" b="14679"/>
          <a:stretch/>
        </p:blipFill>
        <p:spPr/>
      </p:pic>
    </p:spTree>
    <p:extLst>
      <p:ext uri="{BB962C8B-B14F-4D97-AF65-F5344CB8AC3E}">
        <p14:creationId xmlns:p14="http://schemas.microsoft.com/office/powerpoint/2010/main" val="1606127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5BA7203-E18A-4594-9991-EFE3B8E4D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132080"/>
            <a:ext cx="10058400" cy="894080"/>
          </a:xfrm>
        </p:spPr>
        <p:txBody>
          <a:bodyPr rtlCol="0"/>
          <a:lstStyle/>
          <a:p>
            <a:pPr rtl="0"/>
            <a:r>
              <a:rPr lang="es-ES" dirty="0"/>
              <a:t>Visualización de los Datos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4598A-569E-6E9F-806A-1FFAD125AE19}"/>
              </a:ext>
            </a:extLst>
          </p:cNvPr>
          <p:cNvSpPr txBox="1"/>
          <p:nvPr/>
        </p:nvSpPr>
        <p:spPr>
          <a:xfrm>
            <a:off x="9631680" y="426720"/>
            <a:ext cx="178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31 DIAS DE DATA</a:t>
            </a:r>
            <a:endParaRPr lang="es-PA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18FF1-0339-3FB3-F191-790B1C7D3DBD}"/>
              </a:ext>
            </a:extLst>
          </p:cNvPr>
          <p:cNvSpPr txBox="1"/>
          <p:nvPr/>
        </p:nvSpPr>
        <p:spPr>
          <a:xfrm>
            <a:off x="9215120" y="42672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📈</a:t>
            </a:r>
            <a:endParaRPr lang="es-P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62AE4-FC06-4336-863F-81AD00E22943}"/>
              </a:ext>
            </a:extLst>
          </p:cNvPr>
          <p:cNvSpPr txBox="1"/>
          <p:nvPr/>
        </p:nvSpPr>
        <p:spPr>
          <a:xfrm>
            <a:off x="9215119" y="13208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📆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75C8A2-1089-D433-7166-DFEDAAA437D4}"/>
              </a:ext>
            </a:extLst>
          </p:cNvPr>
          <p:cNvSpPr txBox="1"/>
          <p:nvPr/>
        </p:nvSpPr>
        <p:spPr>
          <a:xfrm>
            <a:off x="9631680" y="156328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ANÁLISIS DIARIO</a:t>
            </a:r>
            <a:endParaRPr lang="es-PA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32B5AC-6E49-4569-A704-057B09B02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1" y="1551450"/>
            <a:ext cx="3444240" cy="10242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8392AE-8DC5-9C03-E24A-B8AB6E577FDC}"/>
              </a:ext>
            </a:extLst>
          </p:cNvPr>
          <p:cNvSpPr txBox="1"/>
          <p:nvPr/>
        </p:nvSpPr>
        <p:spPr>
          <a:xfrm>
            <a:off x="8686801" y="2513396"/>
            <a:ext cx="318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/>
              <a:t>Administración de la cadena de suministro</a:t>
            </a:r>
          </a:p>
          <a:p>
            <a:r>
              <a:rPr lang="es-ES" sz="900" b="1" dirty="0" err="1"/>
              <a:t>Sunil</a:t>
            </a:r>
            <a:r>
              <a:rPr lang="es-ES" sz="900" b="1" dirty="0"/>
              <a:t> Chopra</a:t>
            </a:r>
            <a:endParaRPr lang="es-PA" sz="900" b="1" dirty="0"/>
          </a:p>
        </p:txBody>
      </p:sp>
      <p:sp>
        <p:nvSpPr>
          <p:cNvPr id="13" name="Rectángulo 28" descr="Marca de verificación">
            <a:extLst>
              <a:ext uri="{FF2B5EF4-FFF2-40B4-BE49-F238E27FC236}">
                <a16:creationId xmlns:a16="http://schemas.microsoft.com/office/drawing/2014/main" id="{79CC264A-8608-D990-6F45-4B1A356CF3CB}"/>
              </a:ext>
            </a:extLst>
          </p:cNvPr>
          <p:cNvSpPr/>
          <p:nvPr/>
        </p:nvSpPr>
        <p:spPr>
          <a:xfrm>
            <a:off x="9397139" y="3177251"/>
            <a:ext cx="274319" cy="289427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665912"/>
              <a:satOff val="-293"/>
              <a:lumOff val="78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EE9889-493A-007F-7EC1-199697FCA32E}"/>
              </a:ext>
            </a:extLst>
          </p:cNvPr>
          <p:cNvSpPr txBox="1"/>
          <p:nvPr/>
        </p:nvSpPr>
        <p:spPr>
          <a:xfrm>
            <a:off x="9677401" y="3137298"/>
            <a:ext cx="1145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Tendencia</a:t>
            </a:r>
            <a:endParaRPr lang="es-PA" b="1" dirty="0"/>
          </a:p>
        </p:txBody>
      </p:sp>
      <p:sp>
        <p:nvSpPr>
          <p:cNvPr id="3" name="Rectángulo 28" descr="Marca de verificación">
            <a:extLst>
              <a:ext uri="{FF2B5EF4-FFF2-40B4-BE49-F238E27FC236}">
                <a16:creationId xmlns:a16="http://schemas.microsoft.com/office/drawing/2014/main" id="{2EE9BCC7-3FBF-CAFC-2D44-AF29F3B2A492}"/>
              </a:ext>
            </a:extLst>
          </p:cNvPr>
          <p:cNvSpPr/>
          <p:nvPr/>
        </p:nvSpPr>
        <p:spPr>
          <a:xfrm>
            <a:off x="9397139" y="3586536"/>
            <a:ext cx="274319" cy="289427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665912"/>
              <a:satOff val="-293"/>
              <a:lumOff val="78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C110FA-903A-9434-9E12-CE8F098BF9A6}"/>
              </a:ext>
            </a:extLst>
          </p:cNvPr>
          <p:cNvSpPr txBox="1"/>
          <p:nvPr/>
        </p:nvSpPr>
        <p:spPr>
          <a:xfrm>
            <a:off x="9677401" y="3546583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Estacionalidad</a:t>
            </a:r>
            <a:endParaRPr lang="es-PA" b="1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3DBCA0B-D727-DD94-E9F2-D8B0CE018B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6152944"/>
              </p:ext>
            </p:extLst>
          </p:nvPr>
        </p:nvGraphicFramePr>
        <p:xfrm>
          <a:off x="1161213" y="872490"/>
          <a:ext cx="7266507" cy="5652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774816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5BA7203-E18A-4594-9991-EFE3B8E4D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132080"/>
            <a:ext cx="10058400" cy="894080"/>
          </a:xfrm>
        </p:spPr>
        <p:txBody>
          <a:bodyPr rtlCol="0"/>
          <a:lstStyle/>
          <a:p>
            <a:pPr rtl="0"/>
            <a:r>
              <a:rPr lang="es-ES" dirty="0"/>
              <a:t>Autocorrelación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61541-8521-BD06-2ABA-DE540892C247}"/>
              </a:ext>
            </a:extLst>
          </p:cNvPr>
          <p:cNvSpPr txBox="1"/>
          <p:nvPr/>
        </p:nvSpPr>
        <p:spPr>
          <a:xfrm>
            <a:off x="9215120" y="42672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📈</a:t>
            </a:r>
            <a:endParaRPr lang="es-P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4DCAA-76C6-D561-FDA2-A5527EF73FFC}"/>
              </a:ext>
            </a:extLst>
          </p:cNvPr>
          <p:cNvSpPr txBox="1"/>
          <p:nvPr/>
        </p:nvSpPr>
        <p:spPr>
          <a:xfrm>
            <a:off x="9215119" y="13208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📆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D0949C-1D2A-1434-91D3-723814F81AF2}"/>
              </a:ext>
            </a:extLst>
          </p:cNvPr>
          <p:cNvSpPr txBox="1"/>
          <p:nvPr/>
        </p:nvSpPr>
        <p:spPr>
          <a:xfrm>
            <a:off x="416559" y="6486545"/>
            <a:ext cx="318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/>
              <a:t>Pronóstico en los Negocios</a:t>
            </a:r>
          </a:p>
          <a:p>
            <a:r>
              <a:rPr lang="es-ES" sz="900" b="1" dirty="0"/>
              <a:t>John Hanke</a:t>
            </a:r>
            <a:endParaRPr lang="es-PA" sz="900" b="1" dirty="0"/>
          </a:p>
        </p:txBody>
      </p:sp>
      <p:sp>
        <p:nvSpPr>
          <p:cNvPr id="12" name="Rectángulo 28" descr="Marca de verificación">
            <a:extLst>
              <a:ext uri="{FF2B5EF4-FFF2-40B4-BE49-F238E27FC236}">
                <a16:creationId xmlns:a16="http://schemas.microsoft.com/office/drawing/2014/main" id="{8D6528D6-B277-FBED-9EBB-191A2AD9435C}"/>
              </a:ext>
            </a:extLst>
          </p:cNvPr>
          <p:cNvSpPr/>
          <p:nvPr/>
        </p:nvSpPr>
        <p:spPr>
          <a:xfrm>
            <a:off x="1381654" y="5052906"/>
            <a:ext cx="274319" cy="289427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665912"/>
              <a:satOff val="-293"/>
              <a:lumOff val="78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E2312-CB78-5EFF-4112-6E405C01E30C}"/>
              </a:ext>
            </a:extLst>
          </p:cNvPr>
          <p:cNvSpPr txBox="1"/>
          <p:nvPr/>
        </p:nvSpPr>
        <p:spPr>
          <a:xfrm>
            <a:off x="1661916" y="5012953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Estacionalidad</a:t>
            </a:r>
            <a:endParaRPr lang="es-PA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4AE27B-E04B-BCEA-DF91-8CF19DE1E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040" y="2354242"/>
            <a:ext cx="1714500" cy="1478280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6DE27B1-B4C0-9BD0-BEDE-73E22A63A3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5903294"/>
              </p:ext>
            </p:extLst>
          </p:nvPr>
        </p:nvGraphicFramePr>
        <p:xfrm>
          <a:off x="5586094" y="796053"/>
          <a:ext cx="4500882" cy="2347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F3350F-B8C2-798E-C0B4-763BEC14CBB9}"/>
              </a:ext>
            </a:extLst>
          </p:cNvPr>
          <p:cNvSpPr txBox="1"/>
          <p:nvPr/>
        </p:nvSpPr>
        <p:spPr>
          <a:xfrm>
            <a:off x="9631680" y="426720"/>
            <a:ext cx="178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31 DIAS DE DATA</a:t>
            </a:r>
            <a:endParaRPr lang="es-PA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9A76C-46E5-75DB-8E83-1D8B44F01D68}"/>
              </a:ext>
            </a:extLst>
          </p:cNvPr>
          <p:cNvSpPr txBox="1"/>
          <p:nvPr/>
        </p:nvSpPr>
        <p:spPr>
          <a:xfrm>
            <a:off x="9631680" y="156328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ANÁLISIS DIARIO</a:t>
            </a:r>
            <a:endParaRPr lang="es-PA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6F37B5-E679-0C0D-2E86-91CB7100A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6743" y="3210366"/>
            <a:ext cx="4500882" cy="364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03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3200" dirty="0"/>
              <a:t>PLANTEAMIENTO</a:t>
            </a:r>
          </a:p>
        </p:txBody>
      </p:sp>
      <p:sp>
        <p:nvSpPr>
          <p:cNvPr id="29" name="Rectángulo 28" descr="Daily calendar with solid fill">
            <a:extLst>
              <a:ext uri="{FF2B5EF4-FFF2-40B4-BE49-F238E27FC236}">
                <a16:creationId xmlns:a16="http://schemas.microsoft.com/office/drawing/2014/main" id="{9C6EFB52-3349-4B07-BB85-12C3EA673CEA}"/>
              </a:ext>
            </a:extLst>
          </p:cNvPr>
          <p:cNvSpPr/>
          <p:nvPr/>
        </p:nvSpPr>
        <p:spPr>
          <a:xfrm>
            <a:off x="5470710" y="2082840"/>
            <a:ext cx="373900" cy="394492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665912"/>
              <a:satOff val="-293"/>
              <a:lumOff val="78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sp>
        <p:nvSpPr>
          <p:cNvPr id="30" name="Rectángulo 29" descr="Grupo">
            <a:extLst>
              <a:ext uri="{FF2B5EF4-FFF2-40B4-BE49-F238E27FC236}">
                <a16:creationId xmlns:a16="http://schemas.microsoft.com/office/drawing/2014/main" id="{88F8C9F3-7615-45BF-B785-33C277085718}"/>
              </a:ext>
            </a:extLst>
          </p:cNvPr>
          <p:cNvSpPr/>
          <p:nvPr/>
        </p:nvSpPr>
        <p:spPr>
          <a:xfrm>
            <a:off x="5418450" y="1312906"/>
            <a:ext cx="499424" cy="499424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998868"/>
              <a:satOff val="-440"/>
              <a:lumOff val="1177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07555-A27C-A0FE-7577-65AACB021ABB}"/>
              </a:ext>
            </a:extLst>
          </p:cNvPr>
          <p:cNvSpPr txBox="1"/>
          <p:nvPr/>
        </p:nvSpPr>
        <p:spPr>
          <a:xfrm>
            <a:off x="6007053" y="1357543"/>
            <a:ext cx="258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70 mil+ Usuarios activos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89E66A-87DA-59C0-BDF1-C33A1AB87429}"/>
              </a:ext>
            </a:extLst>
          </p:cNvPr>
          <p:cNvSpPr txBox="1"/>
          <p:nvPr/>
        </p:nvSpPr>
        <p:spPr>
          <a:xfrm>
            <a:off x="6007053" y="2026773"/>
            <a:ext cx="288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6 años en Google Play Store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C05BD-E41A-0C85-2135-E241C146741C}"/>
              </a:ext>
            </a:extLst>
          </p:cNvPr>
          <p:cNvSpPr txBox="1"/>
          <p:nvPr/>
        </p:nvSpPr>
        <p:spPr>
          <a:xfrm>
            <a:off x="5418450" y="705953"/>
            <a:ext cx="472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Aplicación móvil publicada en Google Play Store</a:t>
            </a:r>
            <a:endParaRPr lang="es-PA" b="1" dirty="0"/>
          </a:p>
        </p:txBody>
      </p:sp>
      <p:sp>
        <p:nvSpPr>
          <p:cNvPr id="13" name="Rectángulo 28" descr="Star with solid fill">
            <a:extLst>
              <a:ext uri="{FF2B5EF4-FFF2-40B4-BE49-F238E27FC236}">
                <a16:creationId xmlns:a16="http://schemas.microsoft.com/office/drawing/2014/main" id="{58822E9B-682E-E573-186E-9AE70E360013}"/>
              </a:ext>
            </a:extLst>
          </p:cNvPr>
          <p:cNvSpPr/>
          <p:nvPr/>
        </p:nvSpPr>
        <p:spPr>
          <a:xfrm>
            <a:off x="5470710" y="2738238"/>
            <a:ext cx="373900" cy="394492"/>
          </a:xfrm>
          <a:prstGeom prst="rect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665912"/>
              <a:satOff val="-293"/>
              <a:lumOff val="78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7558DC-E1DE-6F95-534D-0ED7469DAB1A}"/>
              </a:ext>
            </a:extLst>
          </p:cNvPr>
          <p:cNvSpPr txBox="1"/>
          <p:nvPr/>
        </p:nvSpPr>
        <p:spPr>
          <a:xfrm>
            <a:off x="6007053" y="2696003"/>
            <a:ext cx="1903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4.6 (4 mil reseñas)</a:t>
            </a:r>
            <a:endParaRPr lang="es-PA" dirty="0"/>
          </a:p>
        </p:txBody>
      </p:sp>
      <p:sp>
        <p:nvSpPr>
          <p:cNvPr id="15" name="Rectángulo 28" descr="Download with solid fill">
            <a:extLst>
              <a:ext uri="{FF2B5EF4-FFF2-40B4-BE49-F238E27FC236}">
                <a16:creationId xmlns:a16="http://schemas.microsoft.com/office/drawing/2014/main" id="{09380F85-3DD3-2469-AD98-9D216A4D2344}"/>
              </a:ext>
            </a:extLst>
          </p:cNvPr>
          <p:cNvSpPr/>
          <p:nvPr/>
        </p:nvSpPr>
        <p:spPr>
          <a:xfrm>
            <a:off x="5470710" y="3403240"/>
            <a:ext cx="373900" cy="394492"/>
          </a:xfrm>
          <a:prstGeom prst="rect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665912"/>
              <a:satOff val="-293"/>
              <a:lumOff val="78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F3B9CF-9B03-1D7D-F21E-BD8CF10C32C0}"/>
              </a:ext>
            </a:extLst>
          </p:cNvPr>
          <p:cNvSpPr txBox="1"/>
          <p:nvPr/>
        </p:nvSpPr>
        <p:spPr>
          <a:xfrm>
            <a:off x="6007053" y="3365232"/>
            <a:ext cx="196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100 mil+ descargas</a:t>
            </a:r>
            <a:endParaRPr lang="es-P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4587B4-AA74-F317-3E2C-C663B80D3A57}"/>
              </a:ext>
            </a:extLst>
          </p:cNvPr>
          <p:cNvSpPr txBox="1"/>
          <p:nvPr/>
        </p:nvSpPr>
        <p:spPr>
          <a:xfrm>
            <a:off x="5418450" y="4196003"/>
            <a:ext cx="379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Pronóstico de Solicitudes de Anuncios</a:t>
            </a:r>
            <a:endParaRPr lang="es-PA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3F5DFA-E03E-0E06-F5D8-1D5CE18CD0A4}"/>
              </a:ext>
            </a:extLst>
          </p:cNvPr>
          <p:cNvSpPr txBox="1"/>
          <p:nvPr/>
        </p:nvSpPr>
        <p:spPr>
          <a:xfrm>
            <a:off x="6007053" y="4772673"/>
            <a:ext cx="5120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 partir de </a:t>
            </a:r>
            <a:r>
              <a:rPr lang="es-ES" b="1" dirty="0"/>
              <a:t>data histórica </a:t>
            </a:r>
            <a:r>
              <a:rPr lang="es-ES" dirty="0"/>
              <a:t>de anuncios, pronosticar de manera </a:t>
            </a:r>
            <a:r>
              <a:rPr lang="es-ES" b="1" dirty="0"/>
              <a:t>mensual, semanal y diaria</a:t>
            </a:r>
            <a:r>
              <a:rPr lang="es-ES" dirty="0"/>
              <a:t>, la cantidad de solicitudes de anuncios para mostrar a futuros clientes a que publiciten sus productos directamente en la aplicación.</a:t>
            </a:r>
            <a:endParaRPr lang="es-PA" dirty="0"/>
          </a:p>
        </p:txBody>
      </p:sp>
      <p:sp>
        <p:nvSpPr>
          <p:cNvPr id="22" name="Rectángulo 27" descr="Gráfico de barras">
            <a:extLst>
              <a:ext uri="{FF2B5EF4-FFF2-40B4-BE49-F238E27FC236}">
                <a16:creationId xmlns:a16="http://schemas.microsoft.com/office/drawing/2014/main" id="{7610E8E3-CFB0-6618-D74A-AFDC25B94DC6}"/>
              </a:ext>
            </a:extLst>
          </p:cNvPr>
          <p:cNvSpPr/>
          <p:nvPr/>
        </p:nvSpPr>
        <p:spPr>
          <a:xfrm>
            <a:off x="5470710" y="4772673"/>
            <a:ext cx="447164" cy="447164"/>
          </a:xfrm>
          <a:prstGeom prst="rect">
            <a:avLst/>
          </a:prstGeom>
          <a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332956"/>
              <a:satOff val="-147"/>
              <a:lumOff val="39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669529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690374C-1A59-4A71-8148-5C0E026A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Modelos Seleccionados</a:t>
            </a:r>
          </a:p>
        </p:txBody>
      </p:sp>
      <p:graphicFrame>
        <p:nvGraphicFramePr>
          <p:cNvPr id="9" name="Marcador de contenido 6" descr="Planes de acción e iconos respectivos">
            <a:extLst>
              <a:ext uri="{FF2B5EF4-FFF2-40B4-BE49-F238E27FC236}">
                <a16:creationId xmlns:a16="http://schemas.microsoft.com/office/drawing/2014/main" id="{B0AB7E84-2C4E-4170-8A50-4B76D09657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A757DC5-58C8-EFD3-8564-47EC807222F1}"/>
              </a:ext>
            </a:extLst>
          </p:cNvPr>
          <p:cNvSpPr txBox="1"/>
          <p:nvPr/>
        </p:nvSpPr>
        <p:spPr>
          <a:xfrm>
            <a:off x="9215120" y="42672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📈</a:t>
            </a:r>
            <a:endParaRPr lang="es-P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3399A-4CF2-36AF-36AF-5BB2DCC6296A}"/>
              </a:ext>
            </a:extLst>
          </p:cNvPr>
          <p:cNvSpPr txBox="1"/>
          <p:nvPr/>
        </p:nvSpPr>
        <p:spPr>
          <a:xfrm>
            <a:off x="9215119" y="13208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📆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E376BB-6448-641D-4649-C99FB072DE77}"/>
              </a:ext>
            </a:extLst>
          </p:cNvPr>
          <p:cNvSpPr txBox="1"/>
          <p:nvPr/>
        </p:nvSpPr>
        <p:spPr>
          <a:xfrm>
            <a:off x="9631680" y="426720"/>
            <a:ext cx="178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31 DIAS DE DATA</a:t>
            </a:r>
            <a:endParaRPr lang="es-PA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5A856-DC03-BB47-787F-D622C29CCB76}"/>
              </a:ext>
            </a:extLst>
          </p:cNvPr>
          <p:cNvSpPr txBox="1"/>
          <p:nvPr/>
        </p:nvSpPr>
        <p:spPr>
          <a:xfrm>
            <a:off x="9631680" y="156328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ANÁLISIS DIARIO</a:t>
            </a:r>
            <a:endParaRPr lang="es-PA" b="1" dirty="0"/>
          </a:p>
        </p:txBody>
      </p:sp>
    </p:spTree>
    <p:extLst>
      <p:ext uri="{BB962C8B-B14F-4D97-AF65-F5344CB8AC3E}">
        <p14:creationId xmlns:p14="http://schemas.microsoft.com/office/powerpoint/2010/main" val="1677452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690374C-1A59-4A71-8148-5C0E026A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185" y="-11399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Resultados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57DC5-58C8-EFD3-8564-47EC807222F1}"/>
              </a:ext>
            </a:extLst>
          </p:cNvPr>
          <p:cNvSpPr txBox="1"/>
          <p:nvPr/>
        </p:nvSpPr>
        <p:spPr>
          <a:xfrm>
            <a:off x="9215120" y="42672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📈</a:t>
            </a:r>
            <a:endParaRPr lang="es-P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3399A-4CF2-36AF-36AF-5BB2DCC6296A}"/>
              </a:ext>
            </a:extLst>
          </p:cNvPr>
          <p:cNvSpPr txBox="1"/>
          <p:nvPr/>
        </p:nvSpPr>
        <p:spPr>
          <a:xfrm>
            <a:off x="9215119" y="13208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📆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9F7004-1F48-72CD-5F3F-059EF419920F}"/>
              </a:ext>
            </a:extLst>
          </p:cNvPr>
          <p:cNvSpPr txBox="1"/>
          <p:nvPr/>
        </p:nvSpPr>
        <p:spPr>
          <a:xfrm>
            <a:off x="9631680" y="426720"/>
            <a:ext cx="178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31 DIAS DE DATA</a:t>
            </a:r>
            <a:endParaRPr lang="es-PA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3C5AB4-CED6-3325-7442-607C0998E3A6}"/>
              </a:ext>
            </a:extLst>
          </p:cNvPr>
          <p:cNvSpPr txBox="1"/>
          <p:nvPr/>
        </p:nvSpPr>
        <p:spPr>
          <a:xfrm>
            <a:off x="9631680" y="156328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ANÁLISIS DIARIO</a:t>
            </a:r>
            <a:endParaRPr lang="es-PA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C16A67-6BCC-F9C3-28CE-C3F55ED5A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698465"/>
              </p:ext>
            </p:extLst>
          </p:nvPr>
        </p:nvGraphicFramePr>
        <p:xfrm>
          <a:off x="196850" y="2884170"/>
          <a:ext cx="5130800" cy="1554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1505865112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489266855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04189723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142370018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18348020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01507842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Método</a:t>
                      </a:r>
                      <a:endParaRPr lang="es-PA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MAD</a:t>
                      </a:r>
                      <a:endParaRPr lang="es-PA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MAPE %</a:t>
                      </a:r>
                      <a:endParaRPr lang="es-PA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Rango TS inf</a:t>
                      </a:r>
                      <a:endParaRPr lang="es-PA" sz="11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Rango TS </a:t>
                      </a:r>
                      <a:r>
                        <a:rPr lang="es-PA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sup</a:t>
                      </a:r>
                      <a:endParaRPr lang="es-PA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Desv</a:t>
                      </a:r>
                      <a:r>
                        <a:rPr lang="es-PA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. </a:t>
                      </a:r>
                      <a:r>
                        <a:rPr lang="es-PA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Est</a:t>
                      </a:r>
                      <a:r>
                        <a:rPr lang="es-PA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s-PA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923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Holt</a:t>
                      </a:r>
                      <a:endParaRPr lang="es-PA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 dirty="0">
                          <a:effectLst/>
                        </a:rPr>
                        <a:t>                    6,757 </a:t>
                      </a:r>
                      <a:endParaRPr lang="es-P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 dirty="0">
                          <a:effectLst/>
                        </a:rPr>
                        <a:t>18.18</a:t>
                      </a:r>
                      <a:endParaRPr lang="es-P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-2.30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2.95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 dirty="0">
                          <a:effectLst/>
                        </a:rPr>
                        <a:t>8,447</a:t>
                      </a:r>
                      <a:endParaRPr lang="es-P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941226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Winter</a:t>
                      </a:r>
                      <a:endParaRPr lang="es-PA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 dirty="0">
                          <a:effectLst/>
                        </a:rPr>
                        <a:t>                    3,852 </a:t>
                      </a:r>
                      <a:endParaRPr lang="es-P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 dirty="0">
                          <a:effectLst/>
                        </a:rPr>
                        <a:t>9.78</a:t>
                      </a:r>
                      <a:endParaRPr lang="es-P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 dirty="0">
                          <a:effectLst/>
                        </a:rPr>
                        <a:t>-2.61</a:t>
                      </a:r>
                      <a:endParaRPr lang="es-P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  <a:r>
                        <a:rPr lang="es-P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.76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 dirty="0">
                          <a:effectLst/>
                        </a:rPr>
                        <a:t>4,815</a:t>
                      </a:r>
                      <a:endParaRPr lang="es-P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030166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Polinomial</a:t>
                      </a:r>
                      <a:endParaRPr lang="es-PA" sz="11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                    6,462 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 dirty="0">
                          <a:effectLst/>
                        </a:rPr>
                        <a:t>17.33</a:t>
                      </a:r>
                      <a:endParaRPr lang="es-P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 dirty="0">
                          <a:effectLst/>
                        </a:rPr>
                        <a:t>-1.83</a:t>
                      </a:r>
                      <a:endParaRPr lang="es-P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 dirty="0">
                          <a:effectLst/>
                        </a:rPr>
                        <a:t>2.90</a:t>
                      </a:r>
                      <a:endParaRPr lang="es-P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 dirty="0">
                          <a:effectLst/>
                        </a:rPr>
                        <a:t>8,078</a:t>
                      </a:r>
                      <a:endParaRPr lang="es-P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519202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ARIMA</a:t>
                      </a:r>
                      <a:endParaRPr lang="es-PA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                    2,743 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6.69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-4.45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 dirty="0">
                          <a:effectLst/>
                        </a:rPr>
                        <a:t>16.89</a:t>
                      </a:r>
                      <a:endParaRPr lang="es-P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 dirty="0">
                          <a:effectLst/>
                        </a:rPr>
                        <a:t>3,429</a:t>
                      </a:r>
                      <a:endParaRPr lang="es-P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97627847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2D17A1E-4ED5-1093-C3E5-394E3AC70086}"/>
              </a:ext>
            </a:extLst>
          </p:cNvPr>
          <p:cNvSpPr/>
          <p:nvPr/>
        </p:nvSpPr>
        <p:spPr>
          <a:xfrm>
            <a:off x="196850" y="3419475"/>
            <a:ext cx="5130800" cy="3143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65EFCEB-075B-058F-93F4-0FB2C4C98F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2515554"/>
              </p:ext>
            </p:extLst>
          </p:nvPr>
        </p:nvGraphicFramePr>
        <p:xfrm>
          <a:off x="6157385" y="1477327"/>
          <a:ext cx="5770245" cy="4227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36487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C9B22-4253-0FB0-5600-9772AA37F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Pronóstico</a:t>
            </a:r>
            <a:endParaRPr lang="es-PA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C4BACBE-0156-FE3A-A091-863F3A2D2C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4097114"/>
              </p:ext>
            </p:extLst>
          </p:nvPr>
        </p:nvGraphicFramePr>
        <p:xfrm>
          <a:off x="6219827" y="107271"/>
          <a:ext cx="5809694" cy="6464126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24999">
                  <a:extLst>
                    <a:ext uri="{9D8B030D-6E8A-4147-A177-3AD203B41FA5}">
                      <a16:colId xmlns:a16="http://schemas.microsoft.com/office/drawing/2014/main" val="2840456078"/>
                    </a:ext>
                  </a:extLst>
                </a:gridCol>
                <a:gridCol w="1998132">
                  <a:extLst>
                    <a:ext uri="{9D8B030D-6E8A-4147-A177-3AD203B41FA5}">
                      <a16:colId xmlns:a16="http://schemas.microsoft.com/office/drawing/2014/main" val="945712160"/>
                    </a:ext>
                  </a:extLst>
                </a:gridCol>
                <a:gridCol w="1091415">
                  <a:extLst>
                    <a:ext uri="{9D8B030D-6E8A-4147-A177-3AD203B41FA5}">
                      <a16:colId xmlns:a16="http://schemas.microsoft.com/office/drawing/2014/main" val="2742977012"/>
                    </a:ext>
                  </a:extLst>
                </a:gridCol>
                <a:gridCol w="1595148">
                  <a:extLst>
                    <a:ext uri="{9D8B030D-6E8A-4147-A177-3AD203B41FA5}">
                      <a16:colId xmlns:a16="http://schemas.microsoft.com/office/drawing/2014/main" val="2528279441"/>
                    </a:ext>
                  </a:extLst>
                </a:gridCol>
              </a:tblGrid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 dirty="0">
                          <a:effectLst/>
                        </a:rPr>
                        <a:t>Mes</a:t>
                      </a:r>
                      <a:endParaRPr lang="es-PA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Día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Data real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Solicitudes de Anuncios (Winter)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2938587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1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30,025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33,424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098801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2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29,459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33,665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811362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3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56,509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57,692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9363649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4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40,027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49,333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448281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5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40,186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40,856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7263958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6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43,311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43,083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389951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7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45,105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45,481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174405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8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30,042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33,494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632455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9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26,622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33,734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85347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10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40,737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57,811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299489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11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34,777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49,435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798742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12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40,033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40,940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787969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13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38,235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43,172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190358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14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40,042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45,575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044673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15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33,426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33,563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0225918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16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 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33,804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0778902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17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 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57,931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554126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18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 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49,537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394966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19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 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41,025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476568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20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 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43,261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084632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21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 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45,669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96801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22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 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33,632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922809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23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 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33,874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59239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24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 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58,050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694784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25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 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49,639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398376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26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 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41,109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7148483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27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 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43,350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765916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28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 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45,763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336170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29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 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                                 33,701 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600859"/>
                  </a:ext>
                </a:extLst>
              </a:tr>
              <a:tr h="205221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Junio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30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>
                          <a:effectLst/>
                        </a:rPr>
                        <a:t> </a:t>
                      </a:r>
                      <a:endParaRPr lang="es-PA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000" u="none" strike="noStrike" dirty="0">
                          <a:effectLst/>
                        </a:rPr>
                        <a:t>                                 33,943 </a:t>
                      </a:r>
                      <a:endParaRPr lang="es-PA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696" marR="2696" marT="26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600423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4E99DE4-6618-B2A0-150B-B213DE1485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030279"/>
              </p:ext>
            </p:extLst>
          </p:nvPr>
        </p:nvGraphicFramePr>
        <p:xfrm>
          <a:off x="251885" y="2001202"/>
          <a:ext cx="5770245" cy="4227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2728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365BF64-4B30-4125-9A30-A1B08C80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sz="9600" dirty="0">
                <a:solidFill>
                  <a:srgbClr val="FFFFFF"/>
                </a:solidFill>
                <a:latin typeface="+mj-lt"/>
              </a:rPr>
              <a:t>Gracias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4305886-8ACA-4ED6-AA5B-215F6D741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522524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buNone/>
            </a:pPr>
            <a:r>
              <a:rPr lang="es-ES" sz="2400" cap="all" spc="200" dirty="0">
                <a:solidFill>
                  <a:srgbClr val="FFFFFF"/>
                </a:solidFill>
              </a:rPr>
              <a:t>¿Alguna pregunta?</a:t>
            </a:r>
          </a:p>
        </p:txBody>
      </p:sp>
    </p:spTree>
    <p:extLst>
      <p:ext uri="{BB962C8B-B14F-4D97-AF65-F5344CB8AC3E}">
        <p14:creationId xmlns:p14="http://schemas.microsoft.com/office/powerpoint/2010/main" val="4127971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Grupo de personas hablando">
            <a:extLst>
              <a:ext uri="{FF2B5EF4-FFF2-40B4-BE49-F238E27FC236}">
                <a16:creationId xmlns:a16="http://schemas.microsoft.com/office/drawing/2014/main" id="{C7D5F6B1-1228-4C2A-AE2C-950C34054C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311900" cy="685800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017FF9C-6A7E-4A79-81BB-438E8EA967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 err="1"/>
              <a:t>Fabrikam</a:t>
            </a:r>
            <a:endParaRPr lang="es-ES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FFFB5E3C-FE17-44EA-B59B-183125D08F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>
                <a:latin typeface="+mj-lt"/>
              </a:rPr>
              <a:t>2019 Reunión general</a:t>
            </a:r>
          </a:p>
          <a:p>
            <a:pPr rtl="0"/>
            <a:r>
              <a:rPr lang="es-ES" dirty="0">
                <a:latin typeface="+mj-lt"/>
              </a:rPr>
              <a:t>&lt;date&gt;</a:t>
            </a:r>
          </a:p>
        </p:txBody>
      </p:sp>
    </p:spTree>
    <p:extLst>
      <p:ext uri="{BB962C8B-B14F-4D97-AF65-F5344CB8AC3E}">
        <p14:creationId xmlns:p14="http://schemas.microsoft.com/office/powerpoint/2010/main" val="4172296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Agenda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40FC70B0-5D08-4BDC-852E-3FD7214DA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1015" y="723900"/>
            <a:ext cx="5186597" cy="5171062"/>
          </a:xfrm>
        </p:spPr>
        <p:txBody>
          <a:bodyPr numCol="2" rtlCol="0"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Sobre la empresa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+mj-lt"/>
              </a:rPr>
              <a:t>Nuestra historia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+mj-lt"/>
              </a:rPr>
              <a:t>Misión 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+mj-lt"/>
              </a:rPr>
              <a:t>Filosofía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+mj-lt"/>
              </a:rPr>
              <a:t>Productos y servicios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+mj-lt"/>
              </a:rPr>
              <a:t>Logros importantes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Resultados de 2019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+mj-lt"/>
              </a:rPr>
              <a:t>Rendimiento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+mj-lt"/>
              </a:rPr>
              <a:t>Resultados de la encuesta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+mj-lt"/>
              </a:rPr>
              <a:t>Elementos que resaltar y decepciones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+mj-lt"/>
              </a:rPr>
              <a:t>Actualizaciones de proyecto clave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Planes de 2020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+mj-lt"/>
              </a:rPr>
              <a:t>Aspiraciones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+mj-lt"/>
              </a:rPr>
              <a:t>Nuevas iniciativas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+mj-lt"/>
              </a:rPr>
              <a:t>Métricas clave</a:t>
            </a:r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Nuestra gente</a:t>
            </a:r>
          </a:p>
          <a:p>
            <a:pPr marL="5334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+mj-lt"/>
              </a:rPr>
              <a:t>Equipo ejecutivo</a:t>
            </a:r>
          </a:p>
          <a:p>
            <a:pPr marL="5334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+mj-lt"/>
              </a:rPr>
              <a:t>Empleados nuevos</a:t>
            </a:r>
          </a:p>
          <a:p>
            <a:pPr marL="5334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+mj-lt"/>
              </a:rPr>
              <a:t>Aniversarios</a:t>
            </a:r>
          </a:p>
          <a:p>
            <a:pPr marL="53340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Cierre</a:t>
            </a:r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+mj-lt"/>
              </a:rPr>
              <a:t>Resumen</a:t>
            </a:r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+mj-lt"/>
              </a:rPr>
              <a:t>Preguntas y respuestas</a:t>
            </a:r>
          </a:p>
        </p:txBody>
      </p:sp>
      <p:sp>
        <p:nvSpPr>
          <p:cNvPr id="27" name="Rectángulo 26" descr="Apretón de manos">
            <a:extLst>
              <a:ext uri="{FF2B5EF4-FFF2-40B4-BE49-F238E27FC236}">
                <a16:creationId xmlns:a16="http://schemas.microsoft.com/office/drawing/2014/main" id="{BEF34E1C-44B9-4EFC-8126-D51A3EA9BF40}"/>
              </a:ext>
            </a:extLst>
          </p:cNvPr>
          <p:cNvSpPr/>
          <p:nvPr/>
        </p:nvSpPr>
        <p:spPr>
          <a:xfrm>
            <a:off x="5416375" y="767860"/>
            <a:ext cx="499424" cy="499424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sp>
        <p:nvSpPr>
          <p:cNvPr id="28" name="Rectángulo 27" descr="Gráfico de barras">
            <a:extLst>
              <a:ext uri="{FF2B5EF4-FFF2-40B4-BE49-F238E27FC236}">
                <a16:creationId xmlns:a16="http://schemas.microsoft.com/office/drawing/2014/main" id="{7810A56D-FB7B-429D-835B-7A0CD7BCB96A}"/>
              </a:ext>
            </a:extLst>
          </p:cNvPr>
          <p:cNvSpPr/>
          <p:nvPr/>
        </p:nvSpPr>
        <p:spPr>
          <a:xfrm>
            <a:off x="5493983" y="2577396"/>
            <a:ext cx="499424" cy="499424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332956"/>
              <a:satOff val="-147"/>
              <a:lumOff val="39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sp>
        <p:nvSpPr>
          <p:cNvPr id="29" name="Rectángulo 28" descr="Marca de verificación">
            <a:extLst>
              <a:ext uri="{FF2B5EF4-FFF2-40B4-BE49-F238E27FC236}">
                <a16:creationId xmlns:a16="http://schemas.microsoft.com/office/drawing/2014/main" id="{9C6EFB52-3349-4B07-BB85-12C3EA673CEA}"/>
              </a:ext>
            </a:extLst>
          </p:cNvPr>
          <p:cNvSpPr/>
          <p:nvPr/>
        </p:nvSpPr>
        <p:spPr>
          <a:xfrm>
            <a:off x="5594365" y="4703747"/>
            <a:ext cx="373900" cy="394492"/>
          </a:xfrm>
          <a:prstGeom prst="rect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665912"/>
              <a:satOff val="-293"/>
              <a:lumOff val="78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sp>
        <p:nvSpPr>
          <p:cNvPr id="30" name="Rectángulo 29" descr="Grupo">
            <a:extLst>
              <a:ext uri="{FF2B5EF4-FFF2-40B4-BE49-F238E27FC236}">
                <a16:creationId xmlns:a16="http://schemas.microsoft.com/office/drawing/2014/main" id="{88F8C9F3-7615-45BF-B785-33C277085718}"/>
              </a:ext>
            </a:extLst>
          </p:cNvPr>
          <p:cNvSpPr/>
          <p:nvPr/>
        </p:nvSpPr>
        <p:spPr>
          <a:xfrm>
            <a:off x="8626838" y="765960"/>
            <a:ext cx="499424" cy="499424"/>
          </a:xfrm>
          <a:prstGeom prst="rect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998868"/>
              <a:satOff val="-440"/>
              <a:lumOff val="1177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sp>
        <p:nvSpPr>
          <p:cNvPr id="31" name="Rectángulo 30" descr="Ayuda">
            <a:extLst>
              <a:ext uri="{FF2B5EF4-FFF2-40B4-BE49-F238E27FC236}">
                <a16:creationId xmlns:a16="http://schemas.microsoft.com/office/drawing/2014/main" id="{B15A1DA1-0781-4F05-ADA9-ADBE27A12E44}"/>
              </a:ext>
            </a:extLst>
          </p:cNvPr>
          <p:cNvSpPr/>
          <p:nvPr/>
        </p:nvSpPr>
        <p:spPr>
          <a:xfrm>
            <a:off x="8641828" y="2107854"/>
            <a:ext cx="499424" cy="499424"/>
          </a:xfrm>
          <a:prstGeom prst="rect">
            <a:avLst/>
          </a:prstGeom>
          <a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1331824"/>
              <a:satOff val="-586"/>
              <a:lumOff val="1569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2667318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Sobre </a:t>
            </a:r>
            <a:r>
              <a:rPr lang="es-ES" dirty="0" err="1"/>
              <a:t>Fabrikam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411E9392-71EA-4293-909F-1FE7DD38E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s-ES" dirty="0"/>
              <a:t>Nuestra historia</a:t>
            </a:r>
          </a:p>
          <a:p>
            <a:pPr rtl="0"/>
            <a:r>
              <a:rPr lang="es-ES" dirty="0"/>
              <a:t>Misión</a:t>
            </a:r>
          </a:p>
          <a:p>
            <a:pPr rtl="0"/>
            <a:r>
              <a:rPr lang="es-ES" dirty="0"/>
              <a:t>Filosofía</a:t>
            </a:r>
          </a:p>
          <a:p>
            <a:pPr rtl="0"/>
            <a:r>
              <a:rPr lang="es-ES" dirty="0"/>
              <a:t>Productos y servicios</a:t>
            </a:r>
          </a:p>
          <a:p>
            <a:pPr rtl="0"/>
            <a:r>
              <a:rPr lang="es-ES" dirty="0"/>
              <a:t>Logros importantes</a:t>
            </a:r>
          </a:p>
        </p:txBody>
      </p:sp>
      <p:grpSp>
        <p:nvGrpSpPr>
          <p:cNvPr id="10" name="Grupo 9" descr="Información">
            <a:extLst>
              <a:ext uri="{FF2B5EF4-FFF2-40B4-BE49-F238E27FC236}">
                <a16:creationId xmlns:a16="http://schemas.microsoft.com/office/drawing/2014/main" id="{04EACC33-3BBF-4195-8927-841FEBB364AD}"/>
              </a:ext>
            </a:extLst>
          </p:cNvPr>
          <p:cNvGrpSpPr/>
          <p:nvPr/>
        </p:nvGrpSpPr>
        <p:grpSpPr>
          <a:xfrm>
            <a:off x="4637454" y="2530474"/>
            <a:ext cx="803276" cy="803276"/>
            <a:chOff x="4914764" y="3319462"/>
            <a:chExt cx="619125" cy="619125"/>
          </a:xfrm>
          <a:solidFill>
            <a:schemeClr val="bg1"/>
          </a:solidFill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400D0FC6-FE6C-422D-87EC-3F2A40F92771}"/>
                </a:ext>
              </a:extLst>
            </p:cNvPr>
            <p:cNvSpPr/>
            <p:nvPr/>
          </p:nvSpPr>
          <p:spPr>
            <a:xfrm>
              <a:off x="4914764" y="3319462"/>
              <a:ext cx="619125" cy="619125"/>
            </a:xfrm>
            <a:custGeom>
              <a:avLst/>
              <a:gdLst>
                <a:gd name="connsiteX0" fmla="*/ 309563 w 619125"/>
                <a:gd name="connsiteY0" fmla="*/ 0 h 619125"/>
                <a:gd name="connsiteX1" fmla="*/ 0 w 619125"/>
                <a:gd name="connsiteY1" fmla="*/ 309563 h 619125"/>
                <a:gd name="connsiteX2" fmla="*/ 309563 w 619125"/>
                <a:gd name="connsiteY2" fmla="*/ 619125 h 619125"/>
                <a:gd name="connsiteX3" fmla="*/ 619125 w 619125"/>
                <a:gd name="connsiteY3" fmla="*/ 309563 h 619125"/>
                <a:gd name="connsiteX4" fmla="*/ 309563 w 619125"/>
                <a:gd name="connsiteY4" fmla="*/ 0 h 619125"/>
                <a:gd name="connsiteX5" fmla="*/ 309563 w 619125"/>
                <a:gd name="connsiteY5" fmla="*/ 581025 h 619125"/>
                <a:gd name="connsiteX6" fmla="*/ 38100 w 619125"/>
                <a:gd name="connsiteY6" fmla="*/ 309563 h 619125"/>
                <a:gd name="connsiteX7" fmla="*/ 309563 w 619125"/>
                <a:gd name="connsiteY7" fmla="*/ 38100 h 619125"/>
                <a:gd name="connsiteX8" fmla="*/ 581025 w 619125"/>
                <a:gd name="connsiteY8" fmla="*/ 309563 h 619125"/>
                <a:gd name="connsiteX9" fmla="*/ 309563 w 619125"/>
                <a:gd name="connsiteY9" fmla="*/ 5810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125" h="619125">
                  <a:moveTo>
                    <a:pt x="309563" y="0"/>
                  </a:moveTo>
                  <a:cubicBezTo>
                    <a:pt x="138875" y="0"/>
                    <a:pt x="0" y="138865"/>
                    <a:pt x="0" y="309563"/>
                  </a:cubicBezTo>
                  <a:cubicBezTo>
                    <a:pt x="0" y="480260"/>
                    <a:pt x="138875" y="619125"/>
                    <a:pt x="309563" y="619125"/>
                  </a:cubicBezTo>
                  <a:cubicBezTo>
                    <a:pt x="480250" y="619125"/>
                    <a:pt x="619125" y="480260"/>
                    <a:pt x="619125" y="309563"/>
                  </a:cubicBezTo>
                  <a:cubicBezTo>
                    <a:pt x="619125" y="138865"/>
                    <a:pt x="480250" y="0"/>
                    <a:pt x="309563" y="0"/>
                  </a:cubicBezTo>
                  <a:close/>
                  <a:moveTo>
                    <a:pt x="309563" y="581025"/>
                  </a:moveTo>
                  <a:cubicBezTo>
                    <a:pt x="159877" y="581025"/>
                    <a:pt x="38100" y="459248"/>
                    <a:pt x="38100" y="309563"/>
                  </a:cubicBezTo>
                  <a:cubicBezTo>
                    <a:pt x="38100" y="159877"/>
                    <a:pt x="159877" y="38100"/>
                    <a:pt x="309563" y="38100"/>
                  </a:cubicBezTo>
                  <a:cubicBezTo>
                    <a:pt x="459248" y="38100"/>
                    <a:pt x="581025" y="159877"/>
                    <a:pt x="581025" y="309563"/>
                  </a:cubicBezTo>
                  <a:cubicBezTo>
                    <a:pt x="581025" y="459248"/>
                    <a:pt x="459248" y="581025"/>
                    <a:pt x="309563" y="5810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EADF13BE-BF58-43E3-9534-281EFDABF659}"/>
                </a:ext>
              </a:extLst>
            </p:cNvPr>
            <p:cNvSpPr/>
            <p:nvPr/>
          </p:nvSpPr>
          <p:spPr>
            <a:xfrm>
              <a:off x="5195751" y="3473729"/>
              <a:ext cx="57150" cy="57150"/>
            </a:xfrm>
            <a:custGeom>
              <a:avLst/>
              <a:gdLst>
                <a:gd name="connsiteX0" fmla="*/ 63722 w 57150"/>
                <a:gd name="connsiteY0" fmla="*/ 31861 h 57150"/>
                <a:gd name="connsiteX1" fmla="*/ 31861 w 57150"/>
                <a:gd name="connsiteY1" fmla="*/ 63722 h 57150"/>
                <a:gd name="connsiteX2" fmla="*/ 0 w 57150"/>
                <a:gd name="connsiteY2" fmla="*/ 31861 h 57150"/>
                <a:gd name="connsiteX3" fmla="*/ 31861 w 57150"/>
                <a:gd name="connsiteY3" fmla="*/ 0 h 57150"/>
                <a:gd name="connsiteX4" fmla="*/ 63722 w 57150"/>
                <a:gd name="connsiteY4" fmla="*/ 3186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3722" y="31861"/>
                  </a:moveTo>
                  <a:cubicBezTo>
                    <a:pt x="63722" y="49458"/>
                    <a:pt x="49458" y="63722"/>
                    <a:pt x="31861" y="63722"/>
                  </a:cubicBezTo>
                  <a:cubicBezTo>
                    <a:pt x="14265" y="63722"/>
                    <a:pt x="0" y="49458"/>
                    <a:pt x="0" y="31861"/>
                  </a:cubicBezTo>
                  <a:cubicBezTo>
                    <a:pt x="0" y="14265"/>
                    <a:pt x="14265" y="0"/>
                    <a:pt x="31861" y="0"/>
                  </a:cubicBezTo>
                  <a:cubicBezTo>
                    <a:pt x="49458" y="0"/>
                    <a:pt x="63722" y="14265"/>
                    <a:pt x="63722" y="31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914EC720-9A79-4D18-8746-AE0BDD325E79}"/>
                </a:ext>
              </a:extLst>
            </p:cNvPr>
            <p:cNvSpPr/>
            <p:nvPr/>
          </p:nvSpPr>
          <p:spPr>
            <a:xfrm>
              <a:off x="5205276" y="3589420"/>
              <a:ext cx="38100" cy="200025"/>
            </a:xfrm>
            <a:custGeom>
              <a:avLst/>
              <a:gdLst>
                <a:gd name="connsiteX0" fmla="*/ 19050 w 38100"/>
                <a:gd name="connsiteY0" fmla="*/ 0 h 200025"/>
                <a:gd name="connsiteX1" fmla="*/ 0 w 38100"/>
                <a:gd name="connsiteY1" fmla="*/ 19050 h 200025"/>
                <a:gd name="connsiteX2" fmla="*/ 0 w 38100"/>
                <a:gd name="connsiteY2" fmla="*/ 180975 h 200025"/>
                <a:gd name="connsiteX3" fmla="*/ 19050 w 38100"/>
                <a:gd name="connsiteY3" fmla="*/ 200025 h 200025"/>
                <a:gd name="connsiteX4" fmla="*/ 38100 w 38100"/>
                <a:gd name="connsiteY4" fmla="*/ 180975 h 200025"/>
                <a:gd name="connsiteX5" fmla="*/ 38100 w 38100"/>
                <a:gd name="connsiteY5" fmla="*/ 19050 h 200025"/>
                <a:gd name="connsiteX6" fmla="*/ 19050 w 38100"/>
                <a:gd name="connsiteY6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00025">
                  <a:moveTo>
                    <a:pt x="19050" y="0"/>
                  </a:moveTo>
                  <a:cubicBezTo>
                    <a:pt x="8534" y="0"/>
                    <a:pt x="0" y="8534"/>
                    <a:pt x="0" y="19050"/>
                  </a:cubicBezTo>
                  <a:lnTo>
                    <a:pt x="0" y="180975"/>
                  </a:lnTo>
                  <a:cubicBezTo>
                    <a:pt x="0" y="191491"/>
                    <a:pt x="8534" y="200025"/>
                    <a:pt x="19050" y="200025"/>
                  </a:cubicBezTo>
                  <a:cubicBezTo>
                    <a:pt x="29566" y="200025"/>
                    <a:pt x="38100" y="191491"/>
                    <a:pt x="38100" y="180975"/>
                  </a:cubicBezTo>
                  <a:lnTo>
                    <a:pt x="38100" y="19050"/>
                  </a:lnTo>
                  <a:cubicBezTo>
                    <a:pt x="38100" y="8525"/>
                    <a:pt x="29566" y="0"/>
                    <a:pt x="19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6707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E09A200-4838-4284-BD1E-19701CAB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Sobre </a:t>
            </a:r>
            <a:r>
              <a:rPr lang="es-ES" dirty="0" err="1"/>
              <a:t>Fabrikam</a:t>
            </a:r>
            <a:endParaRPr lang="es-ES" dirty="0"/>
          </a:p>
        </p:txBody>
      </p:sp>
      <p:graphicFrame>
        <p:nvGraphicFramePr>
          <p:cNvPr id="9" name="Marcador de contenido 6" descr="Esta es una diapositiva de agenda con iconos y textos">
            <a:extLst>
              <a:ext uri="{FF2B5EF4-FFF2-40B4-BE49-F238E27FC236}">
                <a16:creationId xmlns:a16="http://schemas.microsoft.com/office/drawing/2014/main" id="{08D3DC19-5976-4026-819D-310A946269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784772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96331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ángulo 1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Nuestra historia</a:t>
            </a:r>
          </a:p>
        </p:txBody>
      </p:sp>
      <p:pic>
        <p:nvPicPr>
          <p:cNvPr id="10" name="Marcador de posición de imagen 9" descr="Una vista de un edificio alto">
            <a:extLst>
              <a:ext uri="{FF2B5EF4-FFF2-40B4-BE49-F238E27FC236}">
                <a16:creationId xmlns:a16="http://schemas.microsoft.com/office/drawing/2014/main" id="{7E7516D5-86C5-48B5-8E66-B9E6F735DF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02" r="9892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>
            <a:normAutofit/>
          </a:bodyPr>
          <a:lstStyle/>
          <a:p>
            <a:pPr rtl="0"/>
            <a:r>
              <a:rPr lang="es-ES" dirty="0">
                <a:latin typeface="+mj-lt"/>
              </a:rPr>
              <a:t>¿Cómo comenzó?</a:t>
            </a:r>
          </a:p>
          <a:p>
            <a:pPr rtl="0"/>
            <a:r>
              <a:rPr lang="es-ES" dirty="0">
                <a:latin typeface="+mj-lt"/>
              </a:rPr>
              <a:t>¿Qué es memorable sobre su legado?</a:t>
            </a:r>
          </a:p>
        </p:txBody>
      </p:sp>
    </p:spTree>
    <p:extLst>
      <p:ext uri="{BB962C8B-B14F-4D97-AF65-F5344CB8AC3E}">
        <p14:creationId xmlns:p14="http://schemas.microsoft.com/office/powerpoint/2010/main" val="1807676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ángulo 2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Misión</a:t>
            </a: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2933196" cy="3311766"/>
          </a:xfrm>
        </p:spPr>
        <p:txBody>
          <a:bodyPr vert="horz" lIns="0" tIns="45720" rIns="0" bIns="45720" rtlCol="0">
            <a:normAutofit/>
          </a:bodyPr>
          <a:lstStyle/>
          <a:p>
            <a:pPr rtl="0"/>
            <a:r>
              <a:rPr lang="es-ES" dirty="0">
                <a:latin typeface="+mj-lt"/>
              </a:rPr>
              <a:t>¿Cuál es la razón por la que existe la empresa? </a:t>
            </a:r>
          </a:p>
          <a:p>
            <a:pPr rtl="0"/>
            <a:r>
              <a:rPr lang="es-ES" dirty="0">
                <a:latin typeface="+mj-lt"/>
              </a:rPr>
              <a:t>¿Tiene una declaración de objetivos oficial de la empresa?</a:t>
            </a:r>
          </a:p>
        </p:txBody>
      </p:sp>
      <p:pic>
        <p:nvPicPr>
          <p:cNvPr id="9" name="Marcador de posición de imagen 8" descr="Una imagen que contiene un objeto que representa una misión u objetivo&#10;">
            <a:extLst>
              <a:ext uri="{FF2B5EF4-FFF2-40B4-BE49-F238E27FC236}">
                <a16:creationId xmlns:a16="http://schemas.microsoft.com/office/drawing/2014/main" id="{8CFBDF6E-78AD-4FBA-9B07-1F98608A8B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701" r="2" b="2295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24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444079D-629C-4C44-8DB6-B4B5E7C5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ANÁLISIS MENSUAL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343A596-387C-D58A-69D4-40731210AD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6620" b="16620"/>
          <a:stretch/>
        </p:blipFill>
        <p:spPr/>
      </p:pic>
    </p:spTree>
    <p:extLst>
      <p:ext uri="{BB962C8B-B14F-4D97-AF65-F5344CB8AC3E}">
        <p14:creationId xmlns:p14="http://schemas.microsoft.com/office/powerpoint/2010/main" val="2356489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ángulo 19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Filosofía</a:t>
            </a:r>
          </a:p>
        </p:txBody>
      </p:sp>
      <p:pic>
        <p:nvPicPr>
          <p:cNvPr id="11" name="Marcador de posición de imagen 10" descr="Una imagen que contiene cielo, agua, exteriores, persona. También refleja filosofía, paz&#10;&#10;">
            <a:extLst>
              <a:ext uri="{FF2B5EF4-FFF2-40B4-BE49-F238E27FC236}">
                <a16:creationId xmlns:a16="http://schemas.microsoft.com/office/drawing/2014/main" id="{94B2FFE9-6D1F-4DC1-8532-95405973AB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CCBAAA8-DE36-46A7-8728-72C3486FD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>
            <a:normAutofit/>
          </a:bodyPr>
          <a:lstStyle/>
          <a:p>
            <a:pPr marL="87313" indent="0" rtl="0">
              <a:buFont typeface="Calibri" panose="020F0502020204030204" pitchFamily="34" charset="0"/>
              <a:buNone/>
            </a:pPr>
            <a:r>
              <a:rPr lang="es-ES" dirty="0">
                <a:latin typeface="+mj-lt"/>
              </a:rPr>
              <a:t>La mejor cita que refleja su enfoque... </a:t>
            </a:r>
            <a:br>
              <a:rPr lang="es-ES" dirty="0">
                <a:latin typeface="+mj-lt"/>
              </a:rPr>
            </a:br>
            <a:br>
              <a:rPr lang="es-ES" dirty="0">
                <a:latin typeface="+mj-lt"/>
              </a:rPr>
            </a:br>
            <a:r>
              <a:rPr lang="es-ES" dirty="0">
                <a:latin typeface="+mj-lt"/>
              </a:rPr>
              <a:t>"Es un pequeño paso para el hombre, pero un gran paso para la humanidad".</a:t>
            </a:r>
          </a:p>
          <a:p>
            <a:pPr marL="87313" indent="0" rtl="0">
              <a:buFont typeface="Calibri" panose="020F0502020204030204" pitchFamily="34" charset="0"/>
              <a:buNone/>
            </a:pPr>
            <a:r>
              <a:rPr lang="es-ES" dirty="0">
                <a:latin typeface="+mj-lt"/>
              </a:rPr>
              <a:t>- Neil Armstrong</a:t>
            </a:r>
          </a:p>
        </p:txBody>
      </p:sp>
    </p:spTree>
    <p:extLst>
      <p:ext uri="{BB962C8B-B14F-4D97-AF65-F5344CB8AC3E}">
        <p14:creationId xmlns:p14="http://schemas.microsoft.com/office/powerpoint/2010/main" val="2596897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5DA682D-7AC5-48E0-993B-AB3F0273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Nuestros productos y servicios</a:t>
            </a:r>
          </a:p>
        </p:txBody>
      </p:sp>
      <p:graphicFrame>
        <p:nvGraphicFramePr>
          <p:cNvPr id="8" name="Marcador de contenido 5" descr="Esta es una diapositiva de agenda con iconos y textos">
            <a:extLst>
              <a:ext uri="{FF2B5EF4-FFF2-40B4-BE49-F238E27FC236}">
                <a16:creationId xmlns:a16="http://schemas.microsoft.com/office/drawing/2014/main" id="{11C77D7C-7B20-41EB-B25D-E388EB3415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16508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154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cxnSp>
        <p:nvCxnSpPr>
          <p:cNvPr id="27" name="Conector recto 3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ángulo 32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8B72B13-069B-4F8A-9437-FA58C3F1D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7" y="516836"/>
            <a:ext cx="3697683" cy="1960234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Logros importantes</a:t>
            </a:r>
          </a:p>
        </p:txBody>
      </p:sp>
      <p:cxnSp>
        <p:nvCxnSpPr>
          <p:cNvPr id="30" name="Conector recto 34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281D70C-EE29-493E-838C-890184A02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 vert="horz" lIns="0" tIns="45720" rIns="0" bIns="45720" rtlCol="0">
            <a:normAutofit/>
          </a:bodyPr>
          <a:lstStyle/>
          <a:p>
            <a:pPr marL="0" indent="0" rtl="0">
              <a:buFont typeface="Calibri" panose="020F0502020204030204" pitchFamily="34" charset="0"/>
              <a:buNone/>
            </a:pPr>
            <a:r>
              <a:rPr lang="es-ES" dirty="0">
                <a:latin typeface="+mj-lt"/>
              </a:rPr>
              <a:t>Celebración de grandes victorias y momentos memorables.</a:t>
            </a:r>
          </a:p>
          <a:p>
            <a:pPr rtl="0"/>
            <a:r>
              <a:rPr lang="es-ES" dirty="0">
                <a:latin typeface="+mj-lt"/>
              </a:rPr>
              <a:t>Primero</a:t>
            </a:r>
          </a:p>
          <a:p>
            <a:pPr rtl="0"/>
            <a:r>
              <a:rPr lang="es-ES" dirty="0">
                <a:latin typeface="+mj-lt"/>
              </a:rPr>
              <a:t>Segundo</a:t>
            </a:r>
          </a:p>
          <a:p>
            <a:pPr rtl="0"/>
            <a:r>
              <a:rPr lang="es-ES" dirty="0">
                <a:latin typeface="+mj-lt"/>
              </a:rPr>
              <a:t>Tercero</a:t>
            </a:r>
          </a:p>
        </p:txBody>
      </p:sp>
      <p:pic>
        <p:nvPicPr>
          <p:cNvPr id="9" name="Marcador de posición de imagen 8" descr="Una persona con un atardecer de fondo. Esta imagen también refleja logros&#10;">
            <a:extLst>
              <a:ext uri="{FF2B5EF4-FFF2-40B4-BE49-F238E27FC236}">
                <a16:creationId xmlns:a16="http://schemas.microsoft.com/office/drawing/2014/main" id="{73634FB2-CF5B-4C8E-9EF0-593506A28F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27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613E22E-01DB-414D-9831-64C0E2A8B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Resultados de 2019</a:t>
            </a:r>
          </a:p>
        </p:txBody>
      </p:sp>
      <p:graphicFrame>
        <p:nvGraphicFramePr>
          <p:cNvPr id="18" name="Marcador de contenido 7" descr="Esta es una diapositiva de agenda con iconos y textos">
            <a:extLst>
              <a:ext uri="{FF2B5EF4-FFF2-40B4-BE49-F238E27FC236}">
                <a16:creationId xmlns:a16="http://schemas.microsoft.com/office/drawing/2014/main" id="{8DB202CD-67CB-4F55-926C-FEA75DA63B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121428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6056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5BA7203-E18A-4594-9991-EFE3B8E4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Rendimiento de 20XX</a:t>
            </a:r>
          </a:p>
        </p:txBody>
      </p:sp>
      <p:graphicFrame>
        <p:nvGraphicFramePr>
          <p:cNvPr id="8" name="Marcador de contenido 5" descr="Gráficos de barras">
            <a:extLst>
              <a:ext uri="{FF2B5EF4-FFF2-40B4-BE49-F238E27FC236}">
                <a16:creationId xmlns:a16="http://schemas.microsoft.com/office/drawing/2014/main" id="{6EC5BF26-2477-4F05-8212-95DB512392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601949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84200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67CC78E1-629B-4981-BA25-E8F061C40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Resultados de la encuesta</a:t>
            </a:r>
          </a:p>
        </p:txBody>
      </p:sp>
      <p:graphicFrame>
        <p:nvGraphicFramePr>
          <p:cNvPr id="15" name="Marcador de contenido 5" descr="Gráfico circular">
            <a:extLst>
              <a:ext uri="{FF2B5EF4-FFF2-40B4-BE49-F238E27FC236}">
                <a16:creationId xmlns:a16="http://schemas.microsoft.com/office/drawing/2014/main" id="{31CA3285-B0A9-4C4F-922C-FAD17B7413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989729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4468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2CC3EF0-F13E-468D-8198-2FFABAAB8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Reflexión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2A3650-CE74-4B2A-A714-A99CA1898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Información destacada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EC401CC4-711A-4213-A098-6A62651D89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1800" dirty="0" err="1">
                <a:latin typeface="+mj-lt"/>
              </a:rPr>
              <a:t>Nulla</a:t>
            </a:r>
            <a:r>
              <a:rPr lang="es-ES" sz="1800" dirty="0">
                <a:latin typeface="+mj-lt"/>
              </a:rPr>
              <a:t> a </a:t>
            </a:r>
            <a:r>
              <a:rPr lang="es-ES" sz="1800" dirty="0" err="1">
                <a:latin typeface="+mj-lt"/>
              </a:rPr>
              <a:t>erat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eget</a:t>
            </a:r>
            <a:r>
              <a:rPr lang="es-ES" sz="1800" dirty="0">
                <a:latin typeface="+mj-lt"/>
              </a:rPr>
              <a:t> nunc </a:t>
            </a:r>
            <a:r>
              <a:rPr lang="es-ES" sz="1800" dirty="0" err="1">
                <a:latin typeface="+mj-lt"/>
              </a:rPr>
              <a:t>hendrerit</a:t>
            </a:r>
            <a:r>
              <a:rPr lang="es-ES" sz="1800" dirty="0">
                <a:latin typeface="+mj-lt"/>
              </a:rPr>
              <a:t> ultrices </a:t>
            </a:r>
            <a:r>
              <a:rPr lang="es-ES" sz="1800" dirty="0" err="1">
                <a:latin typeface="+mj-lt"/>
              </a:rPr>
              <a:t>eu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nec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nulla</a:t>
            </a:r>
            <a:r>
              <a:rPr lang="es-ES" sz="1800" dirty="0">
                <a:latin typeface="+mj-lt"/>
              </a:rPr>
              <a:t>. </a:t>
            </a:r>
            <a:r>
              <a:rPr lang="es-ES" sz="1800" dirty="0" err="1">
                <a:latin typeface="+mj-lt"/>
              </a:rPr>
              <a:t>Donec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viverra</a:t>
            </a:r>
            <a:r>
              <a:rPr lang="es-ES" sz="1800" dirty="0">
                <a:latin typeface="+mj-lt"/>
              </a:rPr>
              <a:t> leo </a:t>
            </a:r>
            <a:r>
              <a:rPr lang="es-ES" sz="1800" dirty="0" err="1">
                <a:latin typeface="+mj-lt"/>
              </a:rPr>
              <a:t>aliquet</a:t>
            </a:r>
            <a:r>
              <a:rPr lang="es-ES" sz="1800" dirty="0">
                <a:latin typeface="+mj-lt"/>
              </a:rPr>
              <a:t>, </a:t>
            </a:r>
            <a:r>
              <a:rPr lang="es-ES" sz="1800" dirty="0" err="1">
                <a:latin typeface="+mj-lt"/>
              </a:rPr>
              <a:t>auctor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quam</a:t>
            </a:r>
            <a:r>
              <a:rPr lang="es-ES" sz="1800" dirty="0">
                <a:latin typeface="+mj-lt"/>
              </a:rPr>
              <a:t> id, </a:t>
            </a:r>
            <a:r>
              <a:rPr lang="es-ES" sz="1800" dirty="0" err="1">
                <a:latin typeface="+mj-lt"/>
              </a:rPr>
              <a:t>convallis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orci</a:t>
            </a:r>
            <a:r>
              <a:rPr lang="es-ES" sz="1800" dirty="0">
                <a:latin typeface="+mj-lt"/>
              </a:rPr>
              <a:t>. </a:t>
            </a:r>
          </a:p>
          <a:p>
            <a:pPr rtl="0"/>
            <a:r>
              <a:rPr lang="es-ES" sz="1800" dirty="0">
                <a:latin typeface="+mj-lt"/>
              </a:rPr>
              <a:t>Sed in </a:t>
            </a:r>
            <a:r>
              <a:rPr lang="es-ES" sz="1800" dirty="0" err="1">
                <a:latin typeface="+mj-lt"/>
              </a:rPr>
              <a:t>molestie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est</a:t>
            </a:r>
            <a:r>
              <a:rPr lang="es-ES" sz="1800" dirty="0">
                <a:latin typeface="+mj-lt"/>
              </a:rPr>
              <a:t>. </a:t>
            </a:r>
            <a:r>
              <a:rPr lang="es-ES" sz="1800" dirty="0" err="1">
                <a:latin typeface="+mj-lt"/>
              </a:rPr>
              <a:t>Cras</a:t>
            </a:r>
            <a:r>
              <a:rPr lang="es-ES" sz="1800" dirty="0">
                <a:latin typeface="+mj-lt"/>
              </a:rPr>
              <a:t> ornare </a:t>
            </a:r>
            <a:r>
              <a:rPr lang="es-ES" sz="1800" dirty="0" err="1">
                <a:latin typeface="+mj-lt"/>
              </a:rPr>
              <a:t>turpis</a:t>
            </a:r>
            <a:r>
              <a:rPr lang="es-ES" sz="1800" dirty="0">
                <a:latin typeface="+mj-lt"/>
              </a:rPr>
              <a:t> at </a:t>
            </a:r>
            <a:r>
              <a:rPr lang="es-ES" sz="1800" dirty="0" err="1">
                <a:latin typeface="+mj-lt"/>
              </a:rPr>
              <a:t>ligula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posuere</a:t>
            </a:r>
            <a:r>
              <a:rPr lang="es-ES" sz="1800" dirty="0">
                <a:latin typeface="+mj-lt"/>
              </a:rPr>
              <a:t>, </a:t>
            </a:r>
            <a:r>
              <a:rPr lang="es-ES" sz="1800" dirty="0" err="1">
                <a:latin typeface="+mj-lt"/>
              </a:rPr>
              <a:t>sit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amet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accumsan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neque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lobortis</a:t>
            </a:r>
            <a:r>
              <a:rPr lang="es-ES" sz="1800" dirty="0">
                <a:latin typeface="+mj-lt"/>
              </a:rPr>
              <a:t>.</a:t>
            </a:r>
          </a:p>
          <a:p>
            <a:pPr rtl="0"/>
            <a:r>
              <a:rPr lang="es-ES" sz="1800" dirty="0" err="1">
                <a:latin typeface="+mj-lt"/>
              </a:rPr>
              <a:t>Maecenas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mattis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risus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ligula</a:t>
            </a:r>
            <a:r>
              <a:rPr lang="es-ES" sz="1800" dirty="0">
                <a:latin typeface="+mj-lt"/>
              </a:rPr>
              <a:t>, sed </a:t>
            </a:r>
            <a:r>
              <a:rPr lang="es-ES" sz="1800" dirty="0" err="1">
                <a:latin typeface="+mj-lt"/>
              </a:rPr>
              <a:t>ullamcorper</a:t>
            </a:r>
            <a:r>
              <a:rPr lang="es-ES" sz="1800" dirty="0">
                <a:latin typeface="+mj-lt"/>
              </a:rPr>
              <a:t> nunc </a:t>
            </a:r>
            <a:r>
              <a:rPr lang="es-ES" sz="1800" dirty="0" err="1">
                <a:latin typeface="+mj-lt"/>
              </a:rPr>
              <a:t>efficitur</a:t>
            </a:r>
            <a:r>
              <a:rPr lang="es-ES" sz="1800" dirty="0">
                <a:latin typeface="+mj-lt"/>
              </a:rPr>
              <a:t> sed. 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7F6AE95-B6EE-4C2B-8982-2E15916B0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es-ES" dirty="0"/>
              <a:t>Decepciones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5F5CF3C2-A35B-4374-871A-C68ACFAD47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1800" dirty="0" err="1">
                <a:latin typeface="+mj-lt"/>
              </a:rPr>
              <a:t>Nulla</a:t>
            </a:r>
            <a:r>
              <a:rPr lang="es-ES" sz="1800" dirty="0">
                <a:latin typeface="+mj-lt"/>
              </a:rPr>
              <a:t> a </a:t>
            </a:r>
            <a:r>
              <a:rPr lang="es-ES" sz="1800" dirty="0" err="1">
                <a:latin typeface="+mj-lt"/>
              </a:rPr>
              <a:t>erat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eget</a:t>
            </a:r>
            <a:r>
              <a:rPr lang="es-ES" sz="1800" dirty="0">
                <a:latin typeface="+mj-lt"/>
              </a:rPr>
              <a:t> nunc </a:t>
            </a:r>
            <a:r>
              <a:rPr lang="es-ES" sz="1800" dirty="0" err="1">
                <a:latin typeface="+mj-lt"/>
              </a:rPr>
              <a:t>hendrerit</a:t>
            </a:r>
            <a:r>
              <a:rPr lang="es-ES" sz="1800" dirty="0">
                <a:latin typeface="+mj-lt"/>
              </a:rPr>
              <a:t> ultrices </a:t>
            </a:r>
            <a:r>
              <a:rPr lang="es-ES" sz="1800" dirty="0" err="1">
                <a:latin typeface="+mj-lt"/>
              </a:rPr>
              <a:t>eu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nec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nulla</a:t>
            </a:r>
            <a:r>
              <a:rPr lang="es-ES" sz="1800" dirty="0">
                <a:latin typeface="+mj-lt"/>
              </a:rPr>
              <a:t>. </a:t>
            </a:r>
            <a:r>
              <a:rPr lang="es-ES" sz="1800" dirty="0" err="1">
                <a:latin typeface="+mj-lt"/>
              </a:rPr>
              <a:t>Donec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viverra</a:t>
            </a:r>
            <a:r>
              <a:rPr lang="es-ES" sz="1800" dirty="0">
                <a:latin typeface="+mj-lt"/>
              </a:rPr>
              <a:t> leo </a:t>
            </a:r>
            <a:r>
              <a:rPr lang="es-ES" sz="1800" dirty="0" err="1">
                <a:latin typeface="+mj-lt"/>
              </a:rPr>
              <a:t>aliquet</a:t>
            </a:r>
            <a:r>
              <a:rPr lang="es-ES" sz="1800" dirty="0">
                <a:latin typeface="+mj-lt"/>
              </a:rPr>
              <a:t>, </a:t>
            </a:r>
            <a:r>
              <a:rPr lang="es-ES" sz="1800" dirty="0" err="1">
                <a:latin typeface="+mj-lt"/>
              </a:rPr>
              <a:t>auctor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quam</a:t>
            </a:r>
            <a:r>
              <a:rPr lang="es-ES" sz="1800" dirty="0">
                <a:latin typeface="+mj-lt"/>
              </a:rPr>
              <a:t> id, </a:t>
            </a:r>
            <a:r>
              <a:rPr lang="es-ES" sz="1800" dirty="0" err="1">
                <a:latin typeface="+mj-lt"/>
              </a:rPr>
              <a:t>convallis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orci</a:t>
            </a:r>
            <a:r>
              <a:rPr lang="es-ES" sz="1800" dirty="0">
                <a:latin typeface="+mj-lt"/>
              </a:rPr>
              <a:t>. </a:t>
            </a:r>
          </a:p>
          <a:p>
            <a:pPr rtl="0"/>
            <a:r>
              <a:rPr lang="es-ES" sz="1800" dirty="0">
                <a:latin typeface="+mj-lt"/>
              </a:rPr>
              <a:t>Sed in </a:t>
            </a:r>
            <a:r>
              <a:rPr lang="es-ES" sz="1800" dirty="0" err="1">
                <a:latin typeface="+mj-lt"/>
              </a:rPr>
              <a:t>molestie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est</a:t>
            </a:r>
            <a:r>
              <a:rPr lang="es-ES" sz="1800" dirty="0">
                <a:latin typeface="+mj-lt"/>
              </a:rPr>
              <a:t>. </a:t>
            </a:r>
            <a:r>
              <a:rPr lang="es-ES" sz="1800" dirty="0" err="1">
                <a:latin typeface="+mj-lt"/>
              </a:rPr>
              <a:t>Cras</a:t>
            </a:r>
            <a:r>
              <a:rPr lang="es-ES" sz="1800" dirty="0">
                <a:latin typeface="+mj-lt"/>
              </a:rPr>
              <a:t> ornare </a:t>
            </a:r>
            <a:r>
              <a:rPr lang="es-ES" sz="1800" dirty="0" err="1">
                <a:latin typeface="+mj-lt"/>
              </a:rPr>
              <a:t>turpis</a:t>
            </a:r>
            <a:r>
              <a:rPr lang="es-ES" sz="1800" dirty="0">
                <a:latin typeface="+mj-lt"/>
              </a:rPr>
              <a:t> at </a:t>
            </a:r>
            <a:r>
              <a:rPr lang="es-ES" sz="1800" dirty="0" err="1">
                <a:latin typeface="+mj-lt"/>
              </a:rPr>
              <a:t>ligula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posuere</a:t>
            </a:r>
            <a:r>
              <a:rPr lang="es-ES" sz="1800" dirty="0">
                <a:latin typeface="+mj-lt"/>
              </a:rPr>
              <a:t>, </a:t>
            </a:r>
            <a:r>
              <a:rPr lang="es-ES" sz="1800" dirty="0" err="1">
                <a:latin typeface="+mj-lt"/>
              </a:rPr>
              <a:t>sit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amet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accumsan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neque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lobortis</a:t>
            </a:r>
            <a:r>
              <a:rPr lang="es-ES" sz="1800" dirty="0">
                <a:latin typeface="+mj-lt"/>
              </a:rPr>
              <a:t>.</a:t>
            </a:r>
          </a:p>
          <a:p>
            <a:pPr rtl="0"/>
            <a:r>
              <a:rPr lang="es-ES" sz="1800" dirty="0" err="1">
                <a:latin typeface="+mj-lt"/>
              </a:rPr>
              <a:t>Maecenas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mattis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risus</a:t>
            </a:r>
            <a:r>
              <a:rPr lang="es-ES" sz="1800" dirty="0">
                <a:latin typeface="+mj-lt"/>
              </a:rPr>
              <a:t> </a:t>
            </a:r>
            <a:r>
              <a:rPr lang="es-ES" sz="1800" dirty="0" err="1">
                <a:latin typeface="+mj-lt"/>
              </a:rPr>
              <a:t>ligula</a:t>
            </a:r>
            <a:r>
              <a:rPr lang="es-ES" sz="1800" dirty="0">
                <a:latin typeface="+mj-lt"/>
              </a:rPr>
              <a:t>, sed </a:t>
            </a:r>
            <a:r>
              <a:rPr lang="es-ES" sz="1800" dirty="0" err="1">
                <a:latin typeface="+mj-lt"/>
              </a:rPr>
              <a:t>ullamcorper</a:t>
            </a:r>
            <a:r>
              <a:rPr lang="es-ES" sz="1800" dirty="0">
                <a:latin typeface="+mj-lt"/>
              </a:rPr>
              <a:t> nunc </a:t>
            </a:r>
            <a:r>
              <a:rPr lang="es-ES" sz="1800" dirty="0" err="1">
                <a:latin typeface="+mj-lt"/>
              </a:rPr>
              <a:t>efficitur</a:t>
            </a:r>
            <a:r>
              <a:rPr lang="es-ES" sz="1800" dirty="0">
                <a:latin typeface="+mj-lt"/>
              </a:rPr>
              <a:t> sed. </a:t>
            </a:r>
          </a:p>
        </p:txBody>
      </p:sp>
    </p:spTree>
    <p:extLst>
      <p:ext uri="{BB962C8B-B14F-4D97-AF65-F5344CB8AC3E}">
        <p14:creationId xmlns:p14="http://schemas.microsoft.com/office/powerpoint/2010/main" val="151147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E5E388D-0F85-4EDA-A59C-C4E14987C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Actualizaciones de proyecto clave</a:t>
            </a:r>
          </a:p>
        </p:txBody>
      </p:sp>
      <p:graphicFrame>
        <p:nvGraphicFramePr>
          <p:cNvPr id="11" name="Marcador de contenido 10">
            <a:extLst>
              <a:ext uri="{FF2B5EF4-FFF2-40B4-BE49-F238E27FC236}">
                <a16:creationId xmlns:a16="http://schemas.microsoft.com/office/drawing/2014/main" id="{CD6565CB-45A4-465A-A747-D83A67D205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3307223"/>
              </p:ext>
            </p:extLst>
          </p:nvPr>
        </p:nvGraphicFramePr>
        <p:xfrm>
          <a:off x="1216025" y="2108199"/>
          <a:ext cx="9939656" cy="3499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914">
                  <a:extLst>
                    <a:ext uri="{9D8B030D-6E8A-4147-A177-3AD203B41FA5}">
                      <a16:colId xmlns:a16="http://schemas.microsoft.com/office/drawing/2014/main" val="2527041651"/>
                    </a:ext>
                  </a:extLst>
                </a:gridCol>
                <a:gridCol w="2484914">
                  <a:extLst>
                    <a:ext uri="{9D8B030D-6E8A-4147-A177-3AD203B41FA5}">
                      <a16:colId xmlns:a16="http://schemas.microsoft.com/office/drawing/2014/main" val="2564999608"/>
                    </a:ext>
                  </a:extLst>
                </a:gridCol>
                <a:gridCol w="2484914">
                  <a:extLst>
                    <a:ext uri="{9D8B030D-6E8A-4147-A177-3AD203B41FA5}">
                      <a16:colId xmlns:a16="http://schemas.microsoft.com/office/drawing/2014/main" val="1779352262"/>
                    </a:ext>
                  </a:extLst>
                </a:gridCol>
                <a:gridCol w="2484914">
                  <a:extLst>
                    <a:ext uri="{9D8B030D-6E8A-4147-A177-3AD203B41FA5}">
                      <a16:colId xmlns:a16="http://schemas.microsoft.com/office/drawing/2014/main" val="2529204405"/>
                    </a:ext>
                  </a:extLst>
                </a:gridCol>
              </a:tblGrid>
              <a:tr h="673101">
                <a:tc>
                  <a:txBody>
                    <a:bodyPr/>
                    <a:lstStyle/>
                    <a:p>
                      <a:pPr rtl="0"/>
                      <a:r>
                        <a:rPr lang="es-ES" sz="2000" b="1" noProof="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</a:txBody>
                  <a:tcPr marL="108757" marR="108757" marT="54378" marB="5437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s-ES" sz="2000" b="1" noProof="0" dirty="0"/>
                        <a:t>T2</a:t>
                      </a:r>
                    </a:p>
                  </a:txBody>
                  <a:tcPr marL="108757" marR="108757" marT="54378" marB="5437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s-ES" sz="2000" b="1" noProof="0" dirty="0"/>
                        <a:t>T3</a:t>
                      </a:r>
                    </a:p>
                  </a:txBody>
                  <a:tcPr marL="108757" marR="108757" marT="54378" marB="54378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s-ES" sz="2000" b="1" noProof="0" dirty="0"/>
                        <a:t>T4</a:t>
                      </a:r>
                    </a:p>
                  </a:txBody>
                  <a:tcPr marL="108757" marR="108757" marT="54378" marB="54378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982286"/>
                  </a:ext>
                </a:extLst>
              </a:tr>
              <a:tr h="942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tula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tula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tula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tula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854204"/>
                  </a:ext>
                </a:extLst>
              </a:tr>
              <a:tr h="942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tula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tula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tula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tula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341735"/>
                  </a:ext>
                </a:extLst>
              </a:tr>
              <a:tr h="942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tula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tula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tula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tula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et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lorem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1500" b="0" i="0" u="none" strike="noStrike" kern="1200" cap="none" spc="0" normalizeH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ipsum</a:t>
                      </a:r>
                      <a:r>
                        <a:rPr lang="es-ES" sz="15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567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373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690374C-1A59-4A71-8148-5C0E026A3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Planes de 2020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1A8359F-00D6-408F-ACF5-D8A1A931C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s-ES" dirty="0"/>
              <a:t>Aspiraciones</a:t>
            </a:r>
          </a:p>
          <a:p>
            <a:pPr rtl="0"/>
            <a:r>
              <a:rPr lang="es-ES" dirty="0"/>
              <a:t>Nuevas iniciativas</a:t>
            </a:r>
          </a:p>
          <a:p>
            <a:pPr rtl="0"/>
            <a:r>
              <a:rPr lang="es-ES" dirty="0"/>
              <a:t>Métricas clave</a:t>
            </a:r>
          </a:p>
        </p:txBody>
      </p:sp>
      <p:sp>
        <p:nvSpPr>
          <p:cNvPr id="8" name="Forma libre: Forma 8" descr="Planes">
            <a:extLst>
              <a:ext uri="{FF2B5EF4-FFF2-40B4-BE49-F238E27FC236}">
                <a16:creationId xmlns:a16="http://schemas.microsoft.com/office/drawing/2014/main" id="{2DB38FFA-F8F9-4178-AD76-00851D638B92}"/>
              </a:ext>
            </a:extLst>
          </p:cNvPr>
          <p:cNvSpPr/>
          <p:nvPr/>
        </p:nvSpPr>
        <p:spPr>
          <a:xfrm>
            <a:off x="4757976" y="2553504"/>
            <a:ext cx="515064" cy="7572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51" h="5073">
                <a:moveTo>
                  <a:pt x="1718" y="668"/>
                </a:moveTo>
                <a:cubicBezTo>
                  <a:pt x="1813" y="668"/>
                  <a:pt x="1892" y="604"/>
                  <a:pt x="1892" y="509"/>
                </a:cubicBezTo>
                <a:cubicBezTo>
                  <a:pt x="1892" y="413"/>
                  <a:pt x="1813" y="350"/>
                  <a:pt x="1718" y="350"/>
                </a:cubicBezTo>
                <a:cubicBezTo>
                  <a:pt x="1638" y="350"/>
                  <a:pt x="1558" y="413"/>
                  <a:pt x="1558" y="509"/>
                </a:cubicBezTo>
                <a:cubicBezTo>
                  <a:pt x="1558" y="604"/>
                  <a:pt x="1638" y="668"/>
                  <a:pt x="1718" y="668"/>
                </a:cubicBezTo>
                <a:close/>
                <a:moveTo>
                  <a:pt x="2242" y="700"/>
                </a:moveTo>
                <a:cubicBezTo>
                  <a:pt x="2227" y="636"/>
                  <a:pt x="2227" y="573"/>
                  <a:pt x="2227" y="509"/>
                </a:cubicBezTo>
                <a:cubicBezTo>
                  <a:pt x="2227" y="222"/>
                  <a:pt x="2004" y="0"/>
                  <a:pt x="1733" y="0"/>
                </a:cubicBezTo>
                <a:cubicBezTo>
                  <a:pt x="1447" y="0"/>
                  <a:pt x="1209" y="222"/>
                  <a:pt x="1209" y="509"/>
                </a:cubicBezTo>
                <a:lnTo>
                  <a:pt x="1209" y="700"/>
                </a:lnTo>
                <a:lnTo>
                  <a:pt x="238" y="700"/>
                </a:lnTo>
                <a:cubicBezTo>
                  <a:pt x="111" y="700"/>
                  <a:pt x="0" y="811"/>
                  <a:pt x="0" y="938"/>
                </a:cubicBezTo>
                <a:lnTo>
                  <a:pt x="0" y="4835"/>
                </a:lnTo>
                <a:cubicBezTo>
                  <a:pt x="0" y="4962"/>
                  <a:pt x="111" y="5073"/>
                  <a:pt x="238" y="5073"/>
                </a:cubicBezTo>
                <a:lnTo>
                  <a:pt x="3212" y="5073"/>
                </a:lnTo>
                <a:cubicBezTo>
                  <a:pt x="3340" y="5073"/>
                  <a:pt x="3451" y="4962"/>
                  <a:pt x="3451" y="4835"/>
                </a:cubicBezTo>
                <a:lnTo>
                  <a:pt x="3451" y="938"/>
                </a:lnTo>
                <a:cubicBezTo>
                  <a:pt x="3451" y="795"/>
                  <a:pt x="3340" y="700"/>
                  <a:pt x="3212" y="700"/>
                </a:cubicBezTo>
                <a:close/>
                <a:moveTo>
                  <a:pt x="1367" y="509"/>
                </a:moveTo>
                <a:cubicBezTo>
                  <a:pt x="1367" y="318"/>
                  <a:pt x="1527" y="159"/>
                  <a:pt x="1733" y="159"/>
                </a:cubicBezTo>
                <a:cubicBezTo>
                  <a:pt x="1908" y="159"/>
                  <a:pt x="2067" y="318"/>
                  <a:pt x="2067" y="509"/>
                </a:cubicBezTo>
                <a:cubicBezTo>
                  <a:pt x="2067" y="716"/>
                  <a:pt x="2067" y="1082"/>
                  <a:pt x="2497" y="1193"/>
                </a:cubicBezTo>
                <a:cubicBezTo>
                  <a:pt x="2624" y="1225"/>
                  <a:pt x="2719" y="1336"/>
                  <a:pt x="2736" y="1479"/>
                </a:cubicBezTo>
                <a:lnTo>
                  <a:pt x="715" y="1479"/>
                </a:lnTo>
                <a:cubicBezTo>
                  <a:pt x="731" y="1352"/>
                  <a:pt x="811" y="1225"/>
                  <a:pt x="938" y="1193"/>
                </a:cubicBezTo>
                <a:cubicBezTo>
                  <a:pt x="1367" y="1082"/>
                  <a:pt x="1367" y="716"/>
                  <a:pt x="1367" y="509"/>
                </a:cubicBezTo>
                <a:close/>
                <a:moveTo>
                  <a:pt x="668" y="1638"/>
                </a:moveTo>
                <a:lnTo>
                  <a:pt x="2767" y="1638"/>
                </a:lnTo>
                <a:cubicBezTo>
                  <a:pt x="2846" y="1638"/>
                  <a:pt x="2894" y="1591"/>
                  <a:pt x="2894" y="1511"/>
                </a:cubicBezTo>
                <a:cubicBezTo>
                  <a:pt x="2894" y="1383"/>
                  <a:pt x="2846" y="1256"/>
                  <a:pt x="2767" y="1177"/>
                </a:cubicBezTo>
                <a:lnTo>
                  <a:pt x="2879" y="1177"/>
                </a:lnTo>
                <a:cubicBezTo>
                  <a:pt x="2910" y="1177"/>
                  <a:pt x="2926" y="1177"/>
                  <a:pt x="2942" y="1193"/>
                </a:cubicBezTo>
                <a:cubicBezTo>
                  <a:pt x="2958" y="1209"/>
                  <a:pt x="2974" y="1240"/>
                  <a:pt x="2974" y="1256"/>
                </a:cubicBezTo>
                <a:lnTo>
                  <a:pt x="2974" y="4517"/>
                </a:lnTo>
                <a:cubicBezTo>
                  <a:pt x="2974" y="4564"/>
                  <a:pt x="2926" y="4596"/>
                  <a:pt x="2879" y="4596"/>
                </a:cubicBezTo>
                <a:lnTo>
                  <a:pt x="556" y="4596"/>
                </a:lnTo>
                <a:cubicBezTo>
                  <a:pt x="509" y="4596"/>
                  <a:pt x="477" y="4564"/>
                  <a:pt x="477" y="4517"/>
                </a:cubicBezTo>
                <a:lnTo>
                  <a:pt x="477" y="1256"/>
                </a:lnTo>
                <a:cubicBezTo>
                  <a:pt x="477" y="1209"/>
                  <a:pt x="509" y="1177"/>
                  <a:pt x="556" y="1177"/>
                </a:cubicBezTo>
                <a:lnTo>
                  <a:pt x="683" y="1177"/>
                </a:lnTo>
                <a:cubicBezTo>
                  <a:pt x="604" y="1272"/>
                  <a:pt x="556" y="1383"/>
                  <a:pt x="556" y="1511"/>
                </a:cubicBezTo>
                <a:cubicBezTo>
                  <a:pt x="556" y="1574"/>
                  <a:pt x="604" y="1638"/>
                  <a:pt x="668" y="1638"/>
                </a:cubicBezTo>
                <a:close/>
                <a:moveTo>
                  <a:pt x="3292" y="938"/>
                </a:moveTo>
                <a:lnTo>
                  <a:pt x="3292" y="4835"/>
                </a:lnTo>
                <a:cubicBezTo>
                  <a:pt x="3292" y="4883"/>
                  <a:pt x="3244" y="4915"/>
                  <a:pt x="3212" y="4915"/>
                </a:cubicBezTo>
                <a:lnTo>
                  <a:pt x="238" y="4915"/>
                </a:lnTo>
                <a:cubicBezTo>
                  <a:pt x="191" y="4915"/>
                  <a:pt x="159" y="4883"/>
                  <a:pt x="159" y="4835"/>
                </a:cubicBezTo>
                <a:lnTo>
                  <a:pt x="159" y="938"/>
                </a:lnTo>
                <a:cubicBezTo>
                  <a:pt x="159" y="891"/>
                  <a:pt x="191" y="859"/>
                  <a:pt x="238" y="859"/>
                </a:cubicBezTo>
                <a:lnTo>
                  <a:pt x="1161" y="859"/>
                </a:lnTo>
                <a:cubicBezTo>
                  <a:pt x="1129" y="922"/>
                  <a:pt x="1065" y="986"/>
                  <a:pt x="986" y="1018"/>
                </a:cubicBezTo>
                <a:lnTo>
                  <a:pt x="970" y="1018"/>
                </a:lnTo>
                <a:lnTo>
                  <a:pt x="556" y="1018"/>
                </a:lnTo>
                <a:cubicBezTo>
                  <a:pt x="429" y="1018"/>
                  <a:pt x="318" y="1129"/>
                  <a:pt x="318" y="1256"/>
                </a:cubicBezTo>
                <a:lnTo>
                  <a:pt x="318" y="4517"/>
                </a:lnTo>
                <a:cubicBezTo>
                  <a:pt x="318" y="4644"/>
                  <a:pt x="429" y="4755"/>
                  <a:pt x="556" y="4755"/>
                </a:cubicBezTo>
                <a:lnTo>
                  <a:pt x="2879" y="4755"/>
                </a:lnTo>
                <a:cubicBezTo>
                  <a:pt x="3022" y="4755"/>
                  <a:pt x="3133" y="4644"/>
                  <a:pt x="3133" y="4517"/>
                </a:cubicBezTo>
                <a:lnTo>
                  <a:pt x="3133" y="1256"/>
                </a:lnTo>
                <a:cubicBezTo>
                  <a:pt x="3133" y="1193"/>
                  <a:pt x="3101" y="1129"/>
                  <a:pt x="3054" y="1082"/>
                </a:cubicBezTo>
                <a:cubicBezTo>
                  <a:pt x="3006" y="1034"/>
                  <a:pt x="2958" y="1018"/>
                  <a:pt x="2879" y="1018"/>
                </a:cubicBezTo>
                <a:lnTo>
                  <a:pt x="2465" y="1018"/>
                </a:lnTo>
                <a:cubicBezTo>
                  <a:pt x="2370" y="986"/>
                  <a:pt x="2306" y="922"/>
                  <a:pt x="2274" y="859"/>
                </a:cubicBezTo>
                <a:lnTo>
                  <a:pt x="3212" y="859"/>
                </a:lnTo>
                <a:cubicBezTo>
                  <a:pt x="3244" y="859"/>
                  <a:pt x="3292" y="891"/>
                  <a:pt x="3292" y="938"/>
                </a:cubicBezTo>
                <a:close/>
                <a:moveTo>
                  <a:pt x="1400" y="3737"/>
                </a:moveTo>
                <a:cubicBezTo>
                  <a:pt x="1415" y="3754"/>
                  <a:pt x="1431" y="3769"/>
                  <a:pt x="1447" y="3769"/>
                </a:cubicBezTo>
                <a:cubicBezTo>
                  <a:pt x="1463" y="3769"/>
                  <a:pt x="1495" y="3754"/>
                  <a:pt x="1510" y="3737"/>
                </a:cubicBezTo>
                <a:lnTo>
                  <a:pt x="2560" y="2688"/>
                </a:lnTo>
                <a:cubicBezTo>
                  <a:pt x="2592" y="2656"/>
                  <a:pt x="2592" y="2592"/>
                  <a:pt x="2560" y="2561"/>
                </a:cubicBezTo>
                <a:cubicBezTo>
                  <a:pt x="2545" y="2545"/>
                  <a:pt x="2481" y="2545"/>
                  <a:pt x="2449" y="2561"/>
                </a:cubicBezTo>
                <a:lnTo>
                  <a:pt x="1447" y="3579"/>
                </a:lnTo>
                <a:lnTo>
                  <a:pt x="1018" y="3133"/>
                </a:lnTo>
                <a:cubicBezTo>
                  <a:pt x="986" y="3101"/>
                  <a:pt x="938" y="3101"/>
                  <a:pt x="906" y="3133"/>
                </a:cubicBezTo>
                <a:cubicBezTo>
                  <a:pt x="874" y="3165"/>
                  <a:pt x="874" y="3228"/>
                  <a:pt x="906" y="3245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</a:ln>
        </p:spPr>
        <p:txBody>
          <a:bodyPr vert="horz" wrap="none" lIns="90000" tIns="45000" rIns="90000" bIns="45000" rtlCol="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s-ES" sz="1800" b="0" i="0" u="none" strike="noStrike" kern="1200" dirty="0">
              <a:ln>
                <a:noFill/>
              </a:ln>
              <a:latin typeface="Arial" pitchFamily="18"/>
              <a:ea typeface="SimSun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60388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690374C-1A59-4A71-8148-5C0E026A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Planes de 2020</a:t>
            </a:r>
          </a:p>
        </p:txBody>
      </p:sp>
      <p:graphicFrame>
        <p:nvGraphicFramePr>
          <p:cNvPr id="9" name="Marcador de contenido 6" descr="Planes de acción e iconos respectivos">
            <a:extLst>
              <a:ext uri="{FF2B5EF4-FFF2-40B4-BE49-F238E27FC236}">
                <a16:creationId xmlns:a16="http://schemas.microsoft.com/office/drawing/2014/main" id="{B0AB7E84-2C4E-4170-8A50-4B76D09657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072148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7157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5BA7203-E18A-4594-9991-EFE3B8E4D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132080"/>
            <a:ext cx="10058400" cy="894080"/>
          </a:xfrm>
        </p:spPr>
        <p:txBody>
          <a:bodyPr rtlCol="0"/>
          <a:lstStyle/>
          <a:p>
            <a:pPr rtl="0"/>
            <a:r>
              <a:rPr lang="es-ES" dirty="0"/>
              <a:t>Visualización de los Datos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C7FB992-DF11-04D6-1E87-1F73E67914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6512552"/>
              </p:ext>
            </p:extLst>
          </p:nvPr>
        </p:nvGraphicFramePr>
        <p:xfrm>
          <a:off x="99867" y="1367154"/>
          <a:ext cx="9142412" cy="5490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7C4598A-569E-6E9F-806A-1FFAD125AE19}"/>
              </a:ext>
            </a:extLst>
          </p:cNvPr>
          <p:cNvSpPr txBox="1"/>
          <p:nvPr/>
        </p:nvSpPr>
        <p:spPr>
          <a:xfrm>
            <a:off x="9631680" y="426720"/>
            <a:ext cx="234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PARA 2 AÑOS DE DATA</a:t>
            </a:r>
            <a:endParaRPr lang="es-PA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18FF1-0339-3FB3-F191-790B1C7D3DBD}"/>
              </a:ext>
            </a:extLst>
          </p:cNvPr>
          <p:cNvSpPr txBox="1"/>
          <p:nvPr/>
        </p:nvSpPr>
        <p:spPr>
          <a:xfrm>
            <a:off x="9215120" y="42672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📈</a:t>
            </a:r>
            <a:endParaRPr lang="es-P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62AE4-FC06-4336-863F-81AD00E22943}"/>
              </a:ext>
            </a:extLst>
          </p:cNvPr>
          <p:cNvSpPr txBox="1"/>
          <p:nvPr/>
        </p:nvSpPr>
        <p:spPr>
          <a:xfrm>
            <a:off x="9215119" y="13208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📆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75C8A2-1089-D433-7166-DFEDAAA437D4}"/>
              </a:ext>
            </a:extLst>
          </p:cNvPr>
          <p:cNvSpPr txBox="1"/>
          <p:nvPr/>
        </p:nvSpPr>
        <p:spPr>
          <a:xfrm>
            <a:off x="9631680" y="156328"/>
            <a:ext cx="206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ANÁLISIS MENSUAL</a:t>
            </a:r>
            <a:endParaRPr lang="es-PA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32B5AC-6E49-4569-A704-057B09B02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1" y="1551450"/>
            <a:ext cx="3444240" cy="10242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8392AE-8DC5-9C03-E24A-B8AB6E577FDC}"/>
              </a:ext>
            </a:extLst>
          </p:cNvPr>
          <p:cNvSpPr txBox="1"/>
          <p:nvPr/>
        </p:nvSpPr>
        <p:spPr>
          <a:xfrm>
            <a:off x="8686801" y="2513396"/>
            <a:ext cx="318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/>
              <a:t>Administración de la cadena de suministro</a:t>
            </a:r>
          </a:p>
          <a:p>
            <a:r>
              <a:rPr lang="es-ES" sz="900" b="1" dirty="0" err="1"/>
              <a:t>Sunil</a:t>
            </a:r>
            <a:r>
              <a:rPr lang="es-ES" sz="900" b="1" dirty="0"/>
              <a:t> Chopra</a:t>
            </a:r>
            <a:endParaRPr lang="es-PA" sz="900" b="1" dirty="0"/>
          </a:p>
        </p:txBody>
      </p:sp>
      <p:sp>
        <p:nvSpPr>
          <p:cNvPr id="13" name="Rectángulo 28" descr="Marca de verificación">
            <a:extLst>
              <a:ext uri="{FF2B5EF4-FFF2-40B4-BE49-F238E27FC236}">
                <a16:creationId xmlns:a16="http://schemas.microsoft.com/office/drawing/2014/main" id="{79CC264A-8608-D990-6F45-4B1A356CF3CB}"/>
              </a:ext>
            </a:extLst>
          </p:cNvPr>
          <p:cNvSpPr/>
          <p:nvPr/>
        </p:nvSpPr>
        <p:spPr>
          <a:xfrm>
            <a:off x="9397139" y="3177251"/>
            <a:ext cx="274319" cy="289427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665912"/>
              <a:satOff val="-293"/>
              <a:lumOff val="78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EE9889-493A-007F-7EC1-199697FCA32E}"/>
              </a:ext>
            </a:extLst>
          </p:cNvPr>
          <p:cNvSpPr txBox="1"/>
          <p:nvPr/>
        </p:nvSpPr>
        <p:spPr>
          <a:xfrm>
            <a:off x="9677401" y="3137298"/>
            <a:ext cx="1145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Tendencia</a:t>
            </a:r>
            <a:endParaRPr lang="es-PA" b="1" dirty="0"/>
          </a:p>
        </p:txBody>
      </p:sp>
    </p:spTree>
    <p:extLst>
      <p:ext uri="{BB962C8B-B14F-4D97-AF65-F5344CB8AC3E}">
        <p14:creationId xmlns:p14="http://schemas.microsoft.com/office/powerpoint/2010/main" val="3622605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ángulo 37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A2408148-307A-49CD-B792-9631633A9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es-ES" sz="4000" dirty="0"/>
              <a:t>Aspiraciones</a:t>
            </a:r>
          </a:p>
        </p:txBody>
      </p: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7D16F5AB-A34F-4AEC-99FE-B5892AD21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buNone/>
            </a:pPr>
            <a:r>
              <a:rPr lang="es-ES" sz="1600" cap="all" spc="200" dirty="0"/>
              <a:t>¿Cuál es su gran idea para el próximo año?</a:t>
            </a:r>
          </a:p>
        </p:txBody>
      </p:sp>
      <p:pic>
        <p:nvPicPr>
          <p:cNvPr id="13" name="Marcador de posición de imagen 12" descr="Un avión de gran tamaño volando&#10;&#10;">
            <a:extLst>
              <a:ext uri="{FF2B5EF4-FFF2-40B4-BE49-F238E27FC236}">
                <a16:creationId xmlns:a16="http://schemas.microsoft.com/office/drawing/2014/main" id="{D7465B01-98C0-49B4-89B4-A4F1341745B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05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ángulo 16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FEFADC-1ECC-45BD-B9E8-3CFEF6CE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Nuevas iniciativas 2020</a:t>
            </a:r>
          </a:p>
        </p:txBody>
      </p:sp>
      <p:pic>
        <p:nvPicPr>
          <p:cNvPr id="8" name="Marcador de posición de imagen 7" descr="Personas están discutiendo algo">
            <a:extLst>
              <a:ext uri="{FF2B5EF4-FFF2-40B4-BE49-F238E27FC236}">
                <a16:creationId xmlns:a16="http://schemas.microsoft.com/office/drawing/2014/main" id="{7830119B-592B-41DB-B601-F7EB61B4E1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618" r="12950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0F28FD-683A-4188-810D-0EBFAB286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>
            <a:normAutofit/>
          </a:bodyPr>
          <a:lstStyle/>
          <a:p>
            <a:pPr marL="0" indent="0" rtl="0">
              <a:buFont typeface="Calibri" panose="020F0502020204030204" pitchFamily="34" charset="0"/>
              <a:buNone/>
            </a:pPr>
            <a:r>
              <a:rPr lang="es-ES" dirty="0">
                <a:latin typeface="+mj-lt"/>
              </a:rPr>
              <a:t>¿Cuáles son los planes clave para el año que viene?</a:t>
            </a:r>
          </a:p>
          <a:p>
            <a:pPr rtl="0"/>
            <a:r>
              <a:rPr lang="es-ES" dirty="0">
                <a:latin typeface="+mj-lt"/>
              </a:rPr>
              <a:t>Uno</a:t>
            </a:r>
          </a:p>
          <a:p>
            <a:pPr rtl="0"/>
            <a:r>
              <a:rPr lang="es-ES" dirty="0">
                <a:latin typeface="+mj-lt"/>
              </a:rPr>
              <a:t>Dos</a:t>
            </a:r>
          </a:p>
          <a:p>
            <a:pPr rtl="0"/>
            <a:r>
              <a:rPr lang="es-ES" dirty="0">
                <a:latin typeface="+mj-lt"/>
              </a:rPr>
              <a:t>Tres</a:t>
            </a:r>
          </a:p>
        </p:txBody>
      </p:sp>
    </p:spTree>
    <p:extLst>
      <p:ext uri="{BB962C8B-B14F-4D97-AF65-F5344CB8AC3E}">
        <p14:creationId xmlns:p14="http://schemas.microsoft.com/office/powerpoint/2010/main" val="3145513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8050037D-17B6-4B6A-BF3A-E271DFEB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Métricas clave</a:t>
            </a:r>
          </a:p>
        </p:txBody>
      </p:sp>
      <p:graphicFrame>
        <p:nvGraphicFramePr>
          <p:cNvPr id="10" name="Marcador de contenido 5" descr="Gráfico de líneas, gráfico de progreso">
            <a:extLst>
              <a:ext uri="{FF2B5EF4-FFF2-40B4-BE49-F238E27FC236}">
                <a16:creationId xmlns:a16="http://schemas.microsoft.com/office/drawing/2014/main" id="{6574203E-A0B2-46E6-954F-B68557A5A3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8007439"/>
              </p:ext>
            </p:extLst>
          </p:nvPr>
        </p:nvGraphicFramePr>
        <p:xfrm>
          <a:off x="1216025" y="2108200"/>
          <a:ext cx="10058400" cy="3760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88068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17366F56-B8FF-48A0-AF71-EC4BD9531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Nuestra gente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74FED9E-E7B7-481E-8BD9-53BE272F0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s-ES" dirty="0"/>
              <a:t>Equipo ejecutivo</a:t>
            </a:r>
          </a:p>
          <a:p>
            <a:pPr rtl="0"/>
            <a:r>
              <a:rPr lang="es-ES" dirty="0"/>
              <a:t>Empleados nuevos</a:t>
            </a:r>
          </a:p>
          <a:p>
            <a:pPr rtl="0"/>
            <a:r>
              <a:rPr lang="es-ES" dirty="0"/>
              <a:t>Aniversarios</a:t>
            </a:r>
          </a:p>
        </p:txBody>
      </p:sp>
      <p:sp>
        <p:nvSpPr>
          <p:cNvPr id="5" name="Rectángulo 4" descr="Usuarios">
            <a:extLst>
              <a:ext uri="{FF2B5EF4-FFF2-40B4-BE49-F238E27FC236}">
                <a16:creationId xmlns:a16="http://schemas.microsoft.com/office/drawing/2014/main" id="{C123C14A-AC1C-49E6-84C6-5EC75804E103}"/>
              </a:ext>
            </a:extLst>
          </p:cNvPr>
          <p:cNvSpPr/>
          <p:nvPr/>
        </p:nvSpPr>
        <p:spPr>
          <a:xfrm>
            <a:off x="4511716" y="2417888"/>
            <a:ext cx="1043437" cy="104343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2822882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17366F56-B8FF-48A0-AF71-EC4BD9531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Nuestra gente</a:t>
            </a:r>
          </a:p>
        </p:txBody>
      </p:sp>
      <p:graphicFrame>
        <p:nvGraphicFramePr>
          <p:cNvPr id="9" name="Marcador de contenido 6" descr="Iconos e información de miembros del equipo">
            <a:extLst>
              <a:ext uri="{FF2B5EF4-FFF2-40B4-BE49-F238E27FC236}">
                <a16:creationId xmlns:a16="http://schemas.microsoft.com/office/drawing/2014/main" id="{CC411424-8938-42A7-94CD-5021A95CB1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103839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6105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 descr="Empresa, oficina ">
            <a:extLst>
              <a:ext uri="{FF2B5EF4-FFF2-40B4-BE49-F238E27FC236}">
                <a16:creationId xmlns:a16="http://schemas.microsoft.com/office/drawing/2014/main" id="{252793D9-9D19-46B1-AC25-73D1587617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3541486"/>
          </a:xfr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46B9FD8B-5D1C-457B-8A59-E4F48DF9C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354148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10" name="Imagen 9" descr="Hombre ">
            <a:extLst>
              <a:ext uri="{FF2B5EF4-FFF2-40B4-BE49-F238E27FC236}">
                <a16:creationId xmlns:a16="http://schemas.microsoft.com/office/drawing/2014/main" id="{ACB17B5C-4599-46ED-9FF8-F2017749EF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7100" y="2119087"/>
            <a:ext cx="3105725" cy="2162628"/>
          </a:xfrm>
          <a:prstGeom prst="rect">
            <a:avLst/>
          </a:prstGeom>
        </p:spPr>
      </p:pic>
      <p:pic>
        <p:nvPicPr>
          <p:cNvPr id="8" name="Imagen 7" descr="Una persona posando&#10;&#10;">
            <a:extLst>
              <a:ext uri="{FF2B5EF4-FFF2-40B4-BE49-F238E27FC236}">
                <a16:creationId xmlns:a16="http://schemas.microsoft.com/office/drawing/2014/main" id="{70886311-3B64-4DC3-B8DA-A60A6A4632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279" y="2119085"/>
            <a:ext cx="3105724" cy="2162629"/>
          </a:xfrm>
          <a:prstGeom prst="rect">
            <a:avLst/>
          </a:prstGeom>
        </p:spPr>
      </p:pic>
      <p:pic>
        <p:nvPicPr>
          <p:cNvPr id="3" name="Imagen 2" descr="Una persona mirando a la cámara&#10;&#10;">
            <a:extLst>
              <a:ext uri="{FF2B5EF4-FFF2-40B4-BE49-F238E27FC236}">
                <a16:creationId xmlns:a16="http://schemas.microsoft.com/office/drawing/2014/main" id="{5301A91A-F36F-4DD8-B727-D80D34662D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2190" y="2119087"/>
            <a:ext cx="3105724" cy="2162628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0C9D11D0-1CA9-42D5-AF43-178886E1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Equipo ejecutivo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D447B9F0-E0A0-4BBE-B121-CB430CF0B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F7FCD230-80C3-4221-BD83-0AF697C8C66A}"/>
              </a:ext>
            </a:extLst>
          </p:cNvPr>
          <p:cNvSpPr/>
          <p:nvPr/>
        </p:nvSpPr>
        <p:spPr>
          <a:xfrm>
            <a:off x="1395031" y="4420063"/>
            <a:ext cx="2510220" cy="13542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rtl="0"/>
            <a:r>
              <a:rPr lang="es-ES" sz="3200" b="1" dirty="0">
                <a:solidFill>
                  <a:schemeClr val="accent1"/>
                </a:solidFill>
              </a:rPr>
              <a:t>Primero Segundo</a:t>
            </a:r>
          </a:p>
          <a:p>
            <a:pPr algn="ctr" rtl="0"/>
            <a:r>
              <a:rPr lang="es-ES" dirty="0"/>
              <a:t>Director ejecutivo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5FD8CEFD-B7FD-494C-9958-FFC3682AFFA4}"/>
              </a:ext>
            </a:extLst>
          </p:cNvPr>
          <p:cNvSpPr/>
          <p:nvPr/>
        </p:nvSpPr>
        <p:spPr>
          <a:xfrm>
            <a:off x="4895849" y="4425170"/>
            <a:ext cx="2400302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rtl="0"/>
            <a:r>
              <a:rPr lang="es-ES" sz="3200" b="1" dirty="0">
                <a:solidFill>
                  <a:schemeClr val="accent1"/>
                </a:solidFill>
              </a:rPr>
              <a:t>Primero Segundo</a:t>
            </a:r>
          </a:p>
          <a:p>
            <a:pPr algn="ctr" rtl="0"/>
            <a:r>
              <a:rPr lang="es-ES" dirty="0"/>
              <a:t>Director general de operaciones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D0D034E2-BF66-4CC7-A5E7-6632D8A1EC90}"/>
              </a:ext>
            </a:extLst>
          </p:cNvPr>
          <p:cNvSpPr/>
          <p:nvPr/>
        </p:nvSpPr>
        <p:spPr>
          <a:xfrm>
            <a:off x="8442954" y="4389671"/>
            <a:ext cx="2354016" cy="13542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rtl="0"/>
            <a:r>
              <a:rPr lang="es-ES" sz="3200" b="1" dirty="0">
                <a:solidFill>
                  <a:schemeClr val="accent1"/>
                </a:solidFill>
              </a:rPr>
              <a:t>Primero Segundo</a:t>
            </a:r>
          </a:p>
          <a:p>
            <a:pPr algn="ctr" rtl="0"/>
            <a:r>
              <a:rPr lang="es-ES" dirty="0"/>
              <a:t>Directora financiera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23E8F64-A337-487B-B96A-8EFD2FE65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7279" y="2119086"/>
            <a:ext cx="3105724" cy="12564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BBCCE7F-7C73-48DF-B394-594D9BCF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2190" y="2119085"/>
            <a:ext cx="3105724" cy="12564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5EB0A28-B294-49C5-9D69-34BA4D21E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67101" y="2119085"/>
            <a:ext cx="3105724" cy="12564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0580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ángulo 1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9451528-0368-45CE-A13E-EDB97BE95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Damos la bienvenida a los nuevos empleados</a:t>
            </a:r>
          </a:p>
        </p:txBody>
      </p:sp>
      <p:pic>
        <p:nvPicPr>
          <p:cNvPr id="10" name="Marcador de posición de imagen 9" descr="Un grupo de personas que posa para la cámara&#10;">
            <a:extLst>
              <a:ext uri="{FF2B5EF4-FFF2-40B4-BE49-F238E27FC236}">
                <a16:creationId xmlns:a16="http://schemas.microsoft.com/office/drawing/2014/main" id="{802F584E-7FE7-4EA7-A8B5-FD96F72F29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9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9B328BF-1AD6-4365-B1FE-A5A396732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>
            <a:normAutofit/>
          </a:bodyPr>
          <a:lstStyle/>
          <a:p>
            <a:pPr rtl="0"/>
            <a:r>
              <a:rPr lang="es-ES" dirty="0">
                <a:latin typeface="+mj-lt"/>
              </a:rPr>
              <a:t>Primero Segundo</a:t>
            </a:r>
          </a:p>
          <a:p>
            <a:pPr rtl="0"/>
            <a:r>
              <a:rPr lang="es-ES" dirty="0">
                <a:latin typeface="+mj-lt"/>
              </a:rPr>
              <a:t>Primero Segundo</a:t>
            </a:r>
          </a:p>
          <a:p>
            <a:pPr rtl="0"/>
            <a:r>
              <a:rPr lang="es-ES" dirty="0">
                <a:latin typeface="+mj-lt"/>
              </a:rPr>
              <a:t>Primero Segundo</a:t>
            </a:r>
          </a:p>
          <a:p>
            <a:pPr rtl="0"/>
            <a:r>
              <a:rPr lang="es-ES" dirty="0">
                <a:latin typeface="+mj-lt"/>
              </a:rPr>
              <a:t>Primero Segundo</a:t>
            </a:r>
          </a:p>
          <a:p>
            <a:pPr rtl="0"/>
            <a:r>
              <a:rPr lang="es-ES" dirty="0">
                <a:latin typeface="+mj-lt"/>
              </a:rPr>
              <a:t>Primero Segundo</a:t>
            </a:r>
          </a:p>
        </p:txBody>
      </p:sp>
    </p:spTree>
    <p:extLst>
      <p:ext uri="{BB962C8B-B14F-4D97-AF65-F5344CB8AC3E}">
        <p14:creationId xmlns:p14="http://schemas.microsoft.com/office/powerpoint/2010/main" val="1108500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0D681D-B806-434D-8F8F-7B2685336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¡ Enhorabuena por el aniversario!</a:t>
            </a:r>
          </a:p>
        </p:txBody>
      </p:sp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9776A932-6ABB-47FE-9460-F331784DC9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552249"/>
              </p:ext>
            </p:extLst>
          </p:nvPr>
        </p:nvGraphicFramePr>
        <p:xfrm>
          <a:off x="1096963" y="2222048"/>
          <a:ext cx="10058400" cy="3539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339163235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998228315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982676541"/>
                    </a:ext>
                  </a:extLst>
                </a:gridCol>
              </a:tblGrid>
              <a:tr h="830900">
                <a:tc>
                  <a:txBody>
                    <a:bodyPr/>
                    <a:lstStyle/>
                    <a:p>
                      <a:pPr algn="l" rtl="0"/>
                      <a:r>
                        <a:rPr lang="es-ES" sz="2800" noProof="0" dirty="0">
                          <a:solidFill>
                            <a:schemeClr val="tx1"/>
                          </a:solidFill>
                        </a:rPr>
                        <a:t>Año 1</a:t>
                      </a:r>
                      <a:endParaRPr lang="es-ES" altLang="zh-CN" sz="28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254882" marR="254882" marT="76935" marB="7693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s-ES" sz="2800" noProof="0" dirty="0">
                          <a:solidFill>
                            <a:schemeClr val="bg1"/>
                          </a:solidFill>
                        </a:rPr>
                        <a:t>Año 2</a:t>
                      </a:r>
                      <a:endParaRPr lang="es-ES" altLang="zh-CN" sz="280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254882" marR="254882" marT="76935" marB="7693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s-ES" sz="2800" noProof="0" dirty="0">
                          <a:solidFill>
                            <a:schemeClr val="bg1"/>
                          </a:solidFill>
                        </a:rPr>
                        <a:t>Año 3</a:t>
                      </a:r>
                      <a:endParaRPr lang="es-ES" altLang="zh-CN" sz="280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254882" marR="254882" marT="76935" marB="76935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015703"/>
                  </a:ext>
                </a:extLst>
              </a:tr>
              <a:tr h="6770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Primero Segundo</a:t>
                      </a:r>
                      <a:endParaRPr kumimoji="0" lang="es-ES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Primero Segundo</a:t>
                      </a:r>
                      <a:endParaRPr kumimoji="0" lang="es-ES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Primero Segundo</a:t>
                      </a:r>
                      <a:endParaRPr kumimoji="0" lang="es-ES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59203"/>
                  </a:ext>
                </a:extLst>
              </a:tr>
              <a:tr h="6770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Primero Segundo</a:t>
                      </a:r>
                      <a:endParaRPr kumimoji="0" lang="es-ES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Primero Segundo</a:t>
                      </a:r>
                      <a:endParaRPr kumimoji="0" lang="es-ES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04869"/>
                  </a:ext>
                </a:extLst>
              </a:tr>
              <a:tr h="6770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Primero Segundo</a:t>
                      </a:r>
                      <a:endParaRPr kumimoji="0" lang="es-ES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031040"/>
                  </a:ext>
                </a:extLst>
              </a:tr>
              <a:tr h="6770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Primero Segundo</a:t>
                      </a:r>
                      <a:endParaRPr kumimoji="0" lang="es-ES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254882" marR="254882" marT="76935" marB="769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560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5128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 descr="Una imagen que contiene una escena interior Persona firmando documento&#10;">
            <a:extLst>
              <a:ext uri="{FF2B5EF4-FFF2-40B4-BE49-F238E27FC236}">
                <a16:creationId xmlns:a16="http://schemas.microsoft.com/office/drawing/2014/main" id="{A7C45DDD-A694-4705-892B-497F786E96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E444079D-629C-4C44-8DB6-B4B5E7C5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Resumen</a:t>
            </a:r>
          </a:p>
        </p:txBody>
      </p:sp>
    </p:spTree>
    <p:extLst>
      <p:ext uri="{BB962C8B-B14F-4D97-AF65-F5344CB8AC3E}">
        <p14:creationId xmlns:p14="http://schemas.microsoft.com/office/powerpoint/2010/main" val="1664008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5BA7203-E18A-4594-9991-EFE3B8E4D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132080"/>
            <a:ext cx="10058400" cy="894080"/>
          </a:xfrm>
        </p:spPr>
        <p:txBody>
          <a:bodyPr rtlCol="0"/>
          <a:lstStyle/>
          <a:p>
            <a:pPr rtl="0"/>
            <a:r>
              <a:rPr lang="es-ES" dirty="0"/>
              <a:t>Autocorrelación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EBFCD-9BC5-07C0-AE26-A8449498EBCC}"/>
              </a:ext>
            </a:extLst>
          </p:cNvPr>
          <p:cNvSpPr txBox="1"/>
          <p:nvPr/>
        </p:nvSpPr>
        <p:spPr>
          <a:xfrm>
            <a:off x="9631680" y="426720"/>
            <a:ext cx="234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PARA 2 AÑOS DE DATA</a:t>
            </a:r>
            <a:endParaRPr lang="es-PA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61541-8521-BD06-2ABA-DE540892C247}"/>
              </a:ext>
            </a:extLst>
          </p:cNvPr>
          <p:cNvSpPr txBox="1"/>
          <p:nvPr/>
        </p:nvSpPr>
        <p:spPr>
          <a:xfrm>
            <a:off x="9215120" y="42672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📈</a:t>
            </a:r>
            <a:endParaRPr lang="es-P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4DCAA-76C6-D561-FDA2-A5527EF73FFC}"/>
              </a:ext>
            </a:extLst>
          </p:cNvPr>
          <p:cNvSpPr txBox="1"/>
          <p:nvPr/>
        </p:nvSpPr>
        <p:spPr>
          <a:xfrm>
            <a:off x="9215119" y="13208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📆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48101-9235-6DD3-A811-6EAF339865C0}"/>
              </a:ext>
            </a:extLst>
          </p:cNvPr>
          <p:cNvSpPr txBox="1"/>
          <p:nvPr/>
        </p:nvSpPr>
        <p:spPr>
          <a:xfrm>
            <a:off x="9631680" y="156328"/>
            <a:ext cx="206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ANÁLISIS MENSUAL</a:t>
            </a:r>
            <a:endParaRPr lang="es-PA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818F97-02D6-4B8E-9F5F-96844A04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539" y="2086610"/>
            <a:ext cx="2392759" cy="1983740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C515E51-2688-1B8B-97F5-074AFF18C4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7666303"/>
              </p:ext>
            </p:extLst>
          </p:nvPr>
        </p:nvGraphicFramePr>
        <p:xfrm>
          <a:off x="5460259" y="724922"/>
          <a:ext cx="4450080" cy="2346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CBE2533-EA4B-7942-CBB2-97A7D288FABA}"/>
              </a:ext>
            </a:extLst>
          </p:cNvPr>
          <p:cNvSpPr txBox="1"/>
          <p:nvPr/>
        </p:nvSpPr>
        <p:spPr>
          <a:xfrm>
            <a:off x="386080" y="5655548"/>
            <a:ext cx="10779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200" b="0" i="0" u="none" strike="noStrike" baseline="0" dirty="0"/>
              <a:t>Si una serie muestra una tendencia, las observaciones sucesivas están altamente correlacionadas y es típico que los coeficientes de correlación sean significativamente diferentes de cero, para los primeros retrasos de tiempo, y de forma gradual tienden a cero conforme se incrementa el número de retrasos. El coeficiente de autocorrelación para un retraso de tiempo 1 a menudo será muy grande (cercano a 1). También el coeficiente de autocorrelación para el retraso de</a:t>
            </a:r>
          </a:p>
          <a:p>
            <a:pPr algn="l"/>
            <a:r>
              <a:rPr lang="es-ES" sz="1200" b="0" i="0" u="none" strike="noStrike" baseline="0" dirty="0"/>
              <a:t>tiempo 2 será grande. Sin embargo, no será tan grande como para el retraso de tiempo 1.</a:t>
            </a:r>
            <a:endParaRPr lang="es-PA" sz="1200" dirty="0"/>
          </a:p>
        </p:txBody>
      </p:sp>
      <p:sp>
        <p:nvSpPr>
          <p:cNvPr id="16" name="Rectángulo 28" descr="Marca de verificación">
            <a:extLst>
              <a:ext uri="{FF2B5EF4-FFF2-40B4-BE49-F238E27FC236}">
                <a16:creationId xmlns:a16="http://schemas.microsoft.com/office/drawing/2014/main" id="{FE870649-8323-55B1-893B-E42DFE0E0D20}"/>
              </a:ext>
            </a:extLst>
          </p:cNvPr>
          <p:cNvSpPr/>
          <p:nvPr/>
        </p:nvSpPr>
        <p:spPr>
          <a:xfrm>
            <a:off x="1848259" y="4801421"/>
            <a:ext cx="274319" cy="289427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665912"/>
              <a:satOff val="-293"/>
              <a:lumOff val="78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0080B-D8FF-AAB8-6C9F-ED2552D55CEC}"/>
              </a:ext>
            </a:extLst>
          </p:cNvPr>
          <p:cNvSpPr txBox="1"/>
          <p:nvPr/>
        </p:nvSpPr>
        <p:spPr>
          <a:xfrm>
            <a:off x="2128521" y="4761468"/>
            <a:ext cx="1145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Tendencia</a:t>
            </a:r>
            <a:endParaRPr lang="es-PA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D0949C-1D2A-1434-91D3-723814F81AF2}"/>
              </a:ext>
            </a:extLst>
          </p:cNvPr>
          <p:cNvSpPr txBox="1"/>
          <p:nvPr/>
        </p:nvSpPr>
        <p:spPr>
          <a:xfrm>
            <a:off x="416559" y="6486545"/>
            <a:ext cx="318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/>
              <a:t>Pronóstico en los Negocios</a:t>
            </a:r>
          </a:p>
          <a:p>
            <a:r>
              <a:rPr lang="es-ES" sz="900" b="1" dirty="0"/>
              <a:t>John Hanke</a:t>
            </a:r>
            <a:endParaRPr lang="es-PA" sz="9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49655F-4C37-EC98-0265-5A9DD9D874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9134" y="2959523"/>
            <a:ext cx="3732330" cy="269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67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690374C-1A59-4A71-8148-5C0E026A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Modelos Seleccionados</a:t>
            </a:r>
          </a:p>
        </p:txBody>
      </p:sp>
      <p:graphicFrame>
        <p:nvGraphicFramePr>
          <p:cNvPr id="9" name="Marcador de contenido 6" descr="Planes de acción e iconos respectivos">
            <a:extLst>
              <a:ext uri="{FF2B5EF4-FFF2-40B4-BE49-F238E27FC236}">
                <a16:creationId xmlns:a16="http://schemas.microsoft.com/office/drawing/2014/main" id="{B0AB7E84-2C4E-4170-8A50-4B76D09657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1373879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0B3F7D-6264-E047-313F-751FCF6B0DB3}"/>
              </a:ext>
            </a:extLst>
          </p:cNvPr>
          <p:cNvSpPr txBox="1"/>
          <p:nvPr/>
        </p:nvSpPr>
        <p:spPr>
          <a:xfrm>
            <a:off x="9631680" y="426720"/>
            <a:ext cx="234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PARA 2 AÑOS DE DATA</a:t>
            </a:r>
            <a:endParaRPr lang="es-PA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57DC5-58C8-EFD3-8564-47EC807222F1}"/>
              </a:ext>
            </a:extLst>
          </p:cNvPr>
          <p:cNvSpPr txBox="1"/>
          <p:nvPr/>
        </p:nvSpPr>
        <p:spPr>
          <a:xfrm>
            <a:off x="9215120" y="42672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📈</a:t>
            </a:r>
            <a:endParaRPr lang="es-P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3399A-4CF2-36AF-36AF-5BB2DCC6296A}"/>
              </a:ext>
            </a:extLst>
          </p:cNvPr>
          <p:cNvSpPr txBox="1"/>
          <p:nvPr/>
        </p:nvSpPr>
        <p:spPr>
          <a:xfrm>
            <a:off x="9215119" y="13208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📆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5F6F28-4342-6CCE-C934-644829A36DC9}"/>
              </a:ext>
            </a:extLst>
          </p:cNvPr>
          <p:cNvSpPr txBox="1"/>
          <p:nvPr/>
        </p:nvSpPr>
        <p:spPr>
          <a:xfrm>
            <a:off x="9631680" y="156328"/>
            <a:ext cx="206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ANÁLISIS MENSUAL</a:t>
            </a:r>
            <a:endParaRPr lang="es-PA" b="1" dirty="0"/>
          </a:p>
        </p:txBody>
      </p:sp>
    </p:spTree>
    <p:extLst>
      <p:ext uri="{BB962C8B-B14F-4D97-AF65-F5344CB8AC3E}">
        <p14:creationId xmlns:p14="http://schemas.microsoft.com/office/powerpoint/2010/main" val="804034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690374C-1A59-4A71-8148-5C0E026A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Resultados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0B3F7D-6264-E047-313F-751FCF6B0DB3}"/>
              </a:ext>
            </a:extLst>
          </p:cNvPr>
          <p:cNvSpPr txBox="1"/>
          <p:nvPr/>
        </p:nvSpPr>
        <p:spPr>
          <a:xfrm>
            <a:off x="9631680" y="426720"/>
            <a:ext cx="234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PARA 2 AÑOS DE DATA</a:t>
            </a:r>
            <a:endParaRPr lang="es-PA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57DC5-58C8-EFD3-8564-47EC807222F1}"/>
              </a:ext>
            </a:extLst>
          </p:cNvPr>
          <p:cNvSpPr txBox="1"/>
          <p:nvPr/>
        </p:nvSpPr>
        <p:spPr>
          <a:xfrm>
            <a:off x="9215120" y="42672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📈</a:t>
            </a:r>
            <a:endParaRPr lang="es-P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3399A-4CF2-36AF-36AF-5BB2DCC6296A}"/>
              </a:ext>
            </a:extLst>
          </p:cNvPr>
          <p:cNvSpPr txBox="1"/>
          <p:nvPr/>
        </p:nvSpPr>
        <p:spPr>
          <a:xfrm>
            <a:off x="9215119" y="13208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📆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5F6F28-4342-6CCE-C934-644829A36DC9}"/>
              </a:ext>
            </a:extLst>
          </p:cNvPr>
          <p:cNvSpPr txBox="1"/>
          <p:nvPr/>
        </p:nvSpPr>
        <p:spPr>
          <a:xfrm>
            <a:off x="9631680" y="156328"/>
            <a:ext cx="206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ANÁLISIS MENSUAL</a:t>
            </a:r>
            <a:endParaRPr lang="es-PA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9B9C168-D24F-68C6-0268-BAC35E738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151411"/>
              </p:ext>
            </p:extLst>
          </p:nvPr>
        </p:nvGraphicFramePr>
        <p:xfrm>
          <a:off x="0" y="1867635"/>
          <a:ext cx="6024879" cy="21900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5132">
                  <a:extLst>
                    <a:ext uri="{9D8B030D-6E8A-4147-A177-3AD203B41FA5}">
                      <a16:colId xmlns:a16="http://schemas.microsoft.com/office/drawing/2014/main" val="3625451563"/>
                    </a:ext>
                  </a:extLst>
                </a:gridCol>
                <a:gridCol w="999175">
                  <a:extLst>
                    <a:ext uri="{9D8B030D-6E8A-4147-A177-3AD203B41FA5}">
                      <a16:colId xmlns:a16="http://schemas.microsoft.com/office/drawing/2014/main" val="3448930046"/>
                    </a:ext>
                  </a:extLst>
                </a:gridCol>
                <a:gridCol w="969350">
                  <a:extLst>
                    <a:ext uri="{9D8B030D-6E8A-4147-A177-3AD203B41FA5}">
                      <a16:colId xmlns:a16="http://schemas.microsoft.com/office/drawing/2014/main" val="4274872981"/>
                    </a:ext>
                  </a:extLst>
                </a:gridCol>
                <a:gridCol w="1148306">
                  <a:extLst>
                    <a:ext uri="{9D8B030D-6E8A-4147-A177-3AD203B41FA5}">
                      <a16:colId xmlns:a16="http://schemas.microsoft.com/office/drawing/2014/main" val="1262882549"/>
                    </a:ext>
                  </a:extLst>
                </a:gridCol>
                <a:gridCol w="1103566">
                  <a:extLst>
                    <a:ext uri="{9D8B030D-6E8A-4147-A177-3AD203B41FA5}">
                      <a16:colId xmlns:a16="http://schemas.microsoft.com/office/drawing/2014/main" val="4121605590"/>
                    </a:ext>
                  </a:extLst>
                </a:gridCol>
                <a:gridCol w="969350">
                  <a:extLst>
                    <a:ext uri="{9D8B030D-6E8A-4147-A177-3AD203B41FA5}">
                      <a16:colId xmlns:a16="http://schemas.microsoft.com/office/drawing/2014/main" val="3340446940"/>
                    </a:ext>
                  </a:extLst>
                </a:gridCol>
              </a:tblGrid>
              <a:tr h="248131"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Método</a:t>
                      </a:r>
                      <a:endParaRPr lang="es-PA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MAD</a:t>
                      </a:r>
                      <a:endParaRPr lang="es-PA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MAPE %</a:t>
                      </a:r>
                      <a:endParaRPr lang="es-PA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Rango TS </a:t>
                      </a:r>
                      <a:r>
                        <a:rPr lang="es-PA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inf</a:t>
                      </a:r>
                      <a:endParaRPr lang="es-PA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Rango TS </a:t>
                      </a:r>
                      <a:r>
                        <a:rPr lang="es-PA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sup</a:t>
                      </a:r>
                      <a:endParaRPr lang="es-PA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Desv</a:t>
                      </a:r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. </a:t>
                      </a:r>
                      <a:r>
                        <a:rPr lang="es-PA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Est</a:t>
                      </a:r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s-PA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747344"/>
                  </a:ext>
                </a:extLst>
              </a:tr>
              <a:tr h="485471"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Holt</a:t>
                      </a:r>
                      <a:endParaRPr lang="es-PA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 dirty="0">
                          <a:effectLst/>
                        </a:rPr>
                        <a:t>              100,882 </a:t>
                      </a:r>
                      <a:endParaRPr lang="es-PA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 dirty="0">
                          <a:effectLst/>
                        </a:rPr>
                        <a:t>11.65</a:t>
                      </a:r>
                      <a:endParaRPr lang="es-PA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 dirty="0">
                          <a:effectLst/>
                        </a:rPr>
                        <a:t>-4.39</a:t>
                      </a:r>
                      <a:endParaRPr lang="es-PA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 dirty="0">
                          <a:effectLst/>
                        </a:rPr>
                        <a:t>5.67</a:t>
                      </a:r>
                      <a:endParaRPr lang="es-PA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 dirty="0">
                          <a:effectLst/>
                        </a:rPr>
                        <a:t>126102</a:t>
                      </a:r>
                      <a:endParaRPr lang="es-PA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8267607"/>
                  </a:ext>
                </a:extLst>
              </a:tr>
              <a:tr h="485471"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Winter</a:t>
                      </a:r>
                      <a:endParaRPr lang="es-PA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>
                          <a:effectLst/>
                        </a:rPr>
                        <a:t>              110,118 </a:t>
                      </a:r>
                      <a:endParaRPr lang="es-PA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 dirty="0">
                          <a:effectLst/>
                        </a:rPr>
                        <a:t>12.53</a:t>
                      </a:r>
                      <a:endParaRPr lang="es-PA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 dirty="0">
                          <a:effectLst/>
                        </a:rPr>
                        <a:t>-5.98</a:t>
                      </a:r>
                      <a:endParaRPr lang="es-PA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>
                          <a:effectLst/>
                        </a:rPr>
                        <a:t>4.74</a:t>
                      </a:r>
                      <a:endParaRPr lang="es-PA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 dirty="0">
                          <a:effectLst/>
                        </a:rPr>
                        <a:t>137647</a:t>
                      </a:r>
                      <a:endParaRPr lang="es-PA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21718511"/>
                  </a:ext>
                </a:extLst>
              </a:tr>
              <a:tr h="485471"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Polinomial</a:t>
                      </a:r>
                      <a:endParaRPr lang="es-PA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>
                          <a:effectLst/>
                        </a:rPr>
                        <a:t>              122,773 </a:t>
                      </a:r>
                      <a:endParaRPr lang="es-PA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>
                          <a:effectLst/>
                        </a:rPr>
                        <a:t>16.13</a:t>
                      </a:r>
                      <a:endParaRPr lang="es-PA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 dirty="0">
                          <a:effectLst/>
                        </a:rPr>
                        <a:t>-4.94</a:t>
                      </a:r>
                      <a:endParaRPr lang="es-PA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 dirty="0">
                          <a:effectLst/>
                        </a:rPr>
                        <a:t>6.30</a:t>
                      </a:r>
                      <a:endParaRPr lang="es-PA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>
                          <a:effectLst/>
                        </a:rPr>
                        <a:t>153466</a:t>
                      </a:r>
                      <a:endParaRPr lang="es-PA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45927098"/>
                  </a:ext>
                </a:extLst>
              </a:tr>
              <a:tr h="485471"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ARIMA</a:t>
                      </a:r>
                      <a:endParaRPr lang="es-PA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>
                          <a:effectLst/>
                        </a:rPr>
                        <a:t>                 51,585 </a:t>
                      </a:r>
                      <a:endParaRPr lang="es-PA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>
                          <a:effectLst/>
                        </a:rPr>
                        <a:t>4.88</a:t>
                      </a:r>
                      <a:endParaRPr lang="es-PA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>
                          <a:effectLst/>
                        </a:rPr>
                        <a:t>-13.00</a:t>
                      </a:r>
                      <a:endParaRPr lang="es-PA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 dirty="0">
                          <a:effectLst/>
                        </a:rPr>
                        <a:t>13.65</a:t>
                      </a:r>
                      <a:endParaRPr lang="es-PA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400" u="none" strike="noStrike" dirty="0">
                          <a:effectLst/>
                        </a:rPr>
                        <a:t>64481</a:t>
                      </a:r>
                      <a:endParaRPr lang="es-PA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20583562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2D17A1E-4ED5-1093-C3E5-394E3AC70086}"/>
              </a:ext>
            </a:extLst>
          </p:cNvPr>
          <p:cNvSpPr/>
          <p:nvPr/>
        </p:nvSpPr>
        <p:spPr>
          <a:xfrm>
            <a:off x="0" y="2095500"/>
            <a:ext cx="6024879" cy="4857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BC92FB4-FCA5-9201-6446-D0543AAE3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033425"/>
              </p:ext>
            </p:extLst>
          </p:nvPr>
        </p:nvGraphicFramePr>
        <p:xfrm>
          <a:off x="238125" y="4751592"/>
          <a:ext cx="5386704" cy="198744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291450">
                  <a:extLst>
                    <a:ext uri="{9D8B030D-6E8A-4147-A177-3AD203B41FA5}">
                      <a16:colId xmlns:a16="http://schemas.microsoft.com/office/drawing/2014/main" val="35925476"/>
                    </a:ext>
                  </a:extLst>
                </a:gridCol>
                <a:gridCol w="1801232">
                  <a:extLst>
                    <a:ext uri="{9D8B030D-6E8A-4147-A177-3AD203B41FA5}">
                      <a16:colId xmlns:a16="http://schemas.microsoft.com/office/drawing/2014/main" val="1848485974"/>
                    </a:ext>
                  </a:extLst>
                </a:gridCol>
                <a:gridCol w="2294022">
                  <a:extLst>
                    <a:ext uri="{9D8B030D-6E8A-4147-A177-3AD203B41FA5}">
                      <a16:colId xmlns:a16="http://schemas.microsoft.com/office/drawing/2014/main" val="774696946"/>
                    </a:ext>
                  </a:extLst>
                </a:gridCol>
              </a:tblGrid>
              <a:tr h="125299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b="1" u="none" strike="noStrike">
                          <a:effectLst/>
                        </a:rPr>
                        <a:t>Mes</a:t>
                      </a:r>
                      <a:endParaRPr lang="es-PA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b="1" u="none" strike="noStrike">
                          <a:effectLst/>
                        </a:rPr>
                        <a:t>Data Real</a:t>
                      </a:r>
                      <a:endParaRPr lang="es-PA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b="1" u="none" strike="noStrike" dirty="0">
                          <a:effectLst/>
                        </a:rPr>
                        <a:t>Solicitudes de Anuncios </a:t>
                      </a:r>
                    </a:p>
                    <a:p>
                      <a:pPr algn="ctr" fontAlgn="b"/>
                      <a:r>
                        <a:rPr lang="es-PA" sz="1100" b="1" u="none" strike="noStrike" dirty="0">
                          <a:effectLst/>
                        </a:rPr>
                        <a:t>(Pronóstico Holt)</a:t>
                      </a:r>
                      <a:endParaRPr lang="es-P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240999"/>
                  </a:ext>
                </a:extLst>
              </a:tr>
              <a:tr h="234935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ene-24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 dirty="0">
                          <a:effectLst/>
                        </a:rPr>
                        <a:t>                               1,182,609 </a:t>
                      </a:r>
                      <a:endParaRPr lang="es-P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 dirty="0">
                          <a:effectLst/>
                        </a:rPr>
                        <a:t>                                       1,099,207 </a:t>
                      </a:r>
                      <a:endParaRPr lang="es-P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253016"/>
                  </a:ext>
                </a:extLst>
              </a:tr>
              <a:tr h="234935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feb-24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 dirty="0">
                          <a:effectLst/>
                        </a:rPr>
                        <a:t>                               1,079,202 </a:t>
                      </a:r>
                      <a:endParaRPr lang="es-P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 dirty="0">
                          <a:effectLst/>
                        </a:rPr>
                        <a:t>                                       1,135,191</a:t>
                      </a:r>
                      <a:endParaRPr lang="es-P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122055"/>
                  </a:ext>
                </a:extLst>
              </a:tr>
              <a:tr h="234935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mar-24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                               1,305,043 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 dirty="0">
                          <a:effectLst/>
                        </a:rPr>
                        <a:t>                                       1,171,176 </a:t>
                      </a:r>
                      <a:endParaRPr lang="es-P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491682"/>
                  </a:ext>
                </a:extLst>
              </a:tr>
              <a:tr h="234935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abr-24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                               1,313,547 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 dirty="0">
                          <a:effectLst/>
                        </a:rPr>
                        <a:t>                                       1,207,160 </a:t>
                      </a:r>
                      <a:endParaRPr lang="es-P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190778"/>
                  </a:ext>
                </a:extLst>
              </a:tr>
              <a:tr h="234935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may-24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                               1,269,651 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 dirty="0">
                          <a:effectLst/>
                        </a:rPr>
                        <a:t>                                       1,243,144</a:t>
                      </a:r>
                      <a:endParaRPr lang="es-P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114463"/>
                  </a:ext>
                </a:extLst>
              </a:tr>
              <a:tr h="234935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jun-24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 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b="1" u="none" strike="noStrike" dirty="0">
                          <a:effectLst/>
                        </a:rPr>
                        <a:t>                                       1,279,129 </a:t>
                      </a:r>
                      <a:endParaRPr lang="es-P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6691633"/>
                  </a:ext>
                </a:extLst>
              </a:tr>
              <a:tr h="234935"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jul-24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u="none" strike="noStrike">
                          <a:effectLst/>
                        </a:rPr>
                        <a:t> </a:t>
                      </a:r>
                      <a:endParaRPr lang="es-P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A" sz="1100" b="1" u="none" strike="noStrike" dirty="0">
                          <a:effectLst/>
                        </a:rPr>
                        <a:t>                                       1,315,113 </a:t>
                      </a:r>
                      <a:endParaRPr lang="es-P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58265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240376C-9342-2DC7-FE64-E8597A7AB9E7}"/>
              </a:ext>
            </a:extLst>
          </p:cNvPr>
          <p:cNvSpPr txBox="1"/>
          <p:nvPr/>
        </p:nvSpPr>
        <p:spPr>
          <a:xfrm>
            <a:off x="238125" y="4241839"/>
            <a:ext cx="120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Pronóstico</a:t>
            </a:r>
            <a:endParaRPr lang="es-PA" b="1" dirty="0"/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7F12CB7-5ABD-4F05-A95B-884F4F5FE8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614001"/>
              </p:ext>
            </p:extLst>
          </p:nvPr>
        </p:nvGraphicFramePr>
        <p:xfrm>
          <a:off x="6329044" y="1041182"/>
          <a:ext cx="5772150" cy="5697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39981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5BA7203-E18A-4594-9991-EFE3B8E4D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132080"/>
            <a:ext cx="10058400" cy="894080"/>
          </a:xfrm>
        </p:spPr>
        <p:txBody>
          <a:bodyPr rtlCol="0"/>
          <a:lstStyle/>
          <a:p>
            <a:pPr rtl="0"/>
            <a:r>
              <a:rPr lang="es-ES" dirty="0"/>
              <a:t>Visualización de los Datos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4598A-569E-6E9F-806A-1FFAD125AE19}"/>
              </a:ext>
            </a:extLst>
          </p:cNvPr>
          <p:cNvSpPr txBox="1"/>
          <p:nvPr/>
        </p:nvSpPr>
        <p:spPr>
          <a:xfrm>
            <a:off x="9631680" y="426720"/>
            <a:ext cx="234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PARA 1 AÑOS DE DATA</a:t>
            </a:r>
            <a:endParaRPr lang="es-PA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18FF1-0339-3FB3-F191-790B1C7D3DBD}"/>
              </a:ext>
            </a:extLst>
          </p:cNvPr>
          <p:cNvSpPr txBox="1"/>
          <p:nvPr/>
        </p:nvSpPr>
        <p:spPr>
          <a:xfrm>
            <a:off x="9215120" y="42672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📈</a:t>
            </a:r>
            <a:endParaRPr lang="es-P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62AE4-FC06-4336-863F-81AD00E22943}"/>
              </a:ext>
            </a:extLst>
          </p:cNvPr>
          <p:cNvSpPr txBox="1"/>
          <p:nvPr/>
        </p:nvSpPr>
        <p:spPr>
          <a:xfrm>
            <a:off x="9215119" y="13208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📆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75C8A2-1089-D433-7166-DFEDAAA437D4}"/>
              </a:ext>
            </a:extLst>
          </p:cNvPr>
          <p:cNvSpPr txBox="1"/>
          <p:nvPr/>
        </p:nvSpPr>
        <p:spPr>
          <a:xfrm>
            <a:off x="9631680" y="156328"/>
            <a:ext cx="206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ANÁLISIS MENSUAL</a:t>
            </a:r>
            <a:endParaRPr lang="es-PA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32B5AC-6E49-4569-A704-057B09B02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1" y="1551450"/>
            <a:ext cx="3444240" cy="10242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8392AE-8DC5-9C03-E24A-B8AB6E577FDC}"/>
              </a:ext>
            </a:extLst>
          </p:cNvPr>
          <p:cNvSpPr txBox="1"/>
          <p:nvPr/>
        </p:nvSpPr>
        <p:spPr>
          <a:xfrm>
            <a:off x="8686801" y="2513396"/>
            <a:ext cx="318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/>
              <a:t>Administración de la cadena de suministro</a:t>
            </a:r>
          </a:p>
          <a:p>
            <a:r>
              <a:rPr lang="es-ES" sz="900" b="1" dirty="0" err="1"/>
              <a:t>Sunil</a:t>
            </a:r>
            <a:r>
              <a:rPr lang="es-ES" sz="900" b="1" dirty="0"/>
              <a:t> Chopra</a:t>
            </a:r>
            <a:endParaRPr lang="es-PA" sz="900" b="1" dirty="0"/>
          </a:p>
        </p:txBody>
      </p:sp>
      <p:sp>
        <p:nvSpPr>
          <p:cNvPr id="13" name="Rectángulo 28" descr="Marca de verificación">
            <a:extLst>
              <a:ext uri="{FF2B5EF4-FFF2-40B4-BE49-F238E27FC236}">
                <a16:creationId xmlns:a16="http://schemas.microsoft.com/office/drawing/2014/main" id="{79CC264A-8608-D990-6F45-4B1A356CF3CB}"/>
              </a:ext>
            </a:extLst>
          </p:cNvPr>
          <p:cNvSpPr/>
          <p:nvPr/>
        </p:nvSpPr>
        <p:spPr>
          <a:xfrm>
            <a:off x="9397139" y="3177251"/>
            <a:ext cx="274319" cy="289427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665912"/>
              <a:satOff val="-293"/>
              <a:lumOff val="78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EE9889-493A-007F-7EC1-199697FCA32E}"/>
              </a:ext>
            </a:extLst>
          </p:cNvPr>
          <p:cNvSpPr txBox="1"/>
          <p:nvPr/>
        </p:nvSpPr>
        <p:spPr>
          <a:xfrm>
            <a:off x="9677401" y="3137298"/>
            <a:ext cx="1145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Tendencia</a:t>
            </a:r>
            <a:endParaRPr lang="es-PA" b="1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C7FB992-DF11-04D6-1E87-1F73E67914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6991712"/>
              </p:ext>
            </p:extLst>
          </p:nvPr>
        </p:nvGraphicFramePr>
        <p:xfrm>
          <a:off x="60959" y="1259443"/>
          <a:ext cx="8225791" cy="5434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014975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5BA7203-E18A-4594-9991-EFE3B8E4D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132080"/>
            <a:ext cx="10058400" cy="894080"/>
          </a:xfrm>
        </p:spPr>
        <p:txBody>
          <a:bodyPr rtlCol="0"/>
          <a:lstStyle/>
          <a:p>
            <a:pPr rtl="0"/>
            <a:r>
              <a:rPr lang="es-ES" dirty="0"/>
              <a:t>Autocorrelación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EBFCD-9BC5-07C0-AE26-A8449498EBCC}"/>
              </a:ext>
            </a:extLst>
          </p:cNvPr>
          <p:cNvSpPr txBox="1"/>
          <p:nvPr/>
        </p:nvSpPr>
        <p:spPr>
          <a:xfrm>
            <a:off x="9631680" y="426720"/>
            <a:ext cx="234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PARA 1 AÑOS DE DATA</a:t>
            </a:r>
            <a:endParaRPr lang="es-PA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61541-8521-BD06-2ABA-DE540892C247}"/>
              </a:ext>
            </a:extLst>
          </p:cNvPr>
          <p:cNvSpPr txBox="1"/>
          <p:nvPr/>
        </p:nvSpPr>
        <p:spPr>
          <a:xfrm>
            <a:off x="9215120" y="42672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📈</a:t>
            </a:r>
            <a:endParaRPr lang="es-P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4DCAA-76C6-D561-FDA2-A5527EF73FFC}"/>
              </a:ext>
            </a:extLst>
          </p:cNvPr>
          <p:cNvSpPr txBox="1"/>
          <p:nvPr/>
        </p:nvSpPr>
        <p:spPr>
          <a:xfrm>
            <a:off x="9215119" y="13208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📆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48101-9235-6DD3-A811-6EAF339865C0}"/>
              </a:ext>
            </a:extLst>
          </p:cNvPr>
          <p:cNvSpPr txBox="1"/>
          <p:nvPr/>
        </p:nvSpPr>
        <p:spPr>
          <a:xfrm>
            <a:off x="9631680" y="156328"/>
            <a:ext cx="206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ANÁLISIS MENSUAL</a:t>
            </a:r>
            <a:endParaRPr lang="es-PA" b="1" dirty="0"/>
          </a:p>
        </p:txBody>
      </p:sp>
      <p:sp>
        <p:nvSpPr>
          <p:cNvPr id="16" name="Rectángulo 28" descr="Marca de verificación">
            <a:extLst>
              <a:ext uri="{FF2B5EF4-FFF2-40B4-BE49-F238E27FC236}">
                <a16:creationId xmlns:a16="http://schemas.microsoft.com/office/drawing/2014/main" id="{FE870649-8323-55B1-893B-E42DFE0E0D20}"/>
              </a:ext>
            </a:extLst>
          </p:cNvPr>
          <p:cNvSpPr/>
          <p:nvPr/>
        </p:nvSpPr>
        <p:spPr>
          <a:xfrm>
            <a:off x="1375410" y="4607403"/>
            <a:ext cx="274319" cy="289427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665912"/>
              <a:satOff val="-293"/>
              <a:lumOff val="78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0080B-D8FF-AAB8-6C9F-ED2552D55CEC}"/>
              </a:ext>
            </a:extLst>
          </p:cNvPr>
          <p:cNvSpPr txBox="1"/>
          <p:nvPr/>
        </p:nvSpPr>
        <p:spPr>
          <a:xfrm>
            <a:off x="1655672" y="4567450"/>
            <a:ext cx="1145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Tendencia</a:t>
            </a:r>
            <a:endParaRPr lang="es-PA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D0949C-1D2A-1434-91D3-723814F81AF2}"/>
              </a:ext>
            </a:extLst>
          </p:cNvPr>
          <p:cNvSpPr txBox="1"/>
          <p:nvPr/>
        </p:nvSpPr>
        <p:spPr>
          <a:xfrm>
            <a:off x="416559" y="6486545"/>
            <a:ext cx="318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/>
              <a:t>Pronóstico en los Negocios</a:t>
            </a:r>
          </a:p>
          <a:p>
            <a:r>
              <a:rPr lang="es-ES" sz="900" b="1" dirty="0"/>
              <a:t>John Hanke</a:t>
            </a:r>
            <a:endParaRPr lang="es-PA" sz="9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DAD53-90E6-C6B8-2DB6-E8328EBF0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410" y="2278072"/>
            <a:ext cx="1783080" cy="1478280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CE2113B-217E-426A-AE10-A9E4A85ABB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7134980"/>
              </p:ext>
            </p:extLst>
          </p:nvPr>
        </p:nvGraphicFramePr>
        <p:xfrm>
          <a:off x="5388405" y="796052"/>
          <a:ext cx="4436110" cy="2502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F5DA400-883F-8AE5-BA50-D1AFF2312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4712" y="3407462"/>
            <a:ext cx="4263495" cy="344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6195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616_TF33476885.potx" id="{708EA76C-9E4E-427F-92B4-885A41DA5F95}" vid="{FA8C29E4-7913-4A71-888E-42326687ED1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E879E6-8FFE-4154-8F2A-F7518B89B37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941CA7C-A0BF-44EF-B2E5-7539C3B9B0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0A2CB4-6869-426F-8BC4-A32C90CBE2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clásica de todo el personal de la compañía</Template>
  <TotalTime>418</TotalTime>
  <Words>1570</Words>
  <Application>Microsoft Office PowerPoint</Application>
  <PresentationFormat>Widescreen</PresentationFormat>
  <Paragraphs>691</Paragraphs>
  <Slides>48</Slides>
  <Notes>47</Notes>
  <HiddenSlides>25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Aptos Narrow</vt:lpstr>
      <vt:lpstr>Arial</vt:lpstr>
      <vt:lpstr>Calibri</vt:lpstr>
      <vt:lpstr>Wingdings</vt:lpstr>
      <vt:lpstr>RetrospectVTI</vt:lpstr>
      <vt:lpstr>PRONÓSTICO DE SOLICITUDES DE ANUNCIOS EN APLICACIÓN ANDROID</vt:lpstr>
      <vt:lpstr>PLANTEAMIENTO</vt:lpstr>
      <vt:lpstr>ANÁLISIS MENSUAL</vt:lpstr>
      <vt:lpstr>Visualización de los Datos</vt:lpstr>
      <vt:lpstr>Autocorrelación</vt:lpstr>
      <vt:lpstr>Modelos Seleccionados</vt:lpstr>
      <vt:lpstr>Resultados</vt:lpstr>
      <vt:lpstr>Visualización de los Datos</vt:lpstr>
      <vt:lpstr>Autocorrelación</vt:lpstr>
      <vt:lpstr>Modelos Seleccionados</vt:lpstr>
      <vt:lpstr>Resultados</vt:lpstr>
      <vt:lpstr>ANÁLISIS SEMANAL</vt:lpstr>
      <vt:lpstr>Visualización de los Datos</vt:lpstr>
      <vt:lpstr>Autocorrelación</vt:lpstr>
      <vt:lpstr>Modelos Seleccionados</vt:lpstr>
      <vt:lpstr>Resultados</vt:lpstr>
      <vt:lpstr>ANÁLISIS DIARIO</vt:lpstr>
      <vt:lpstr>Visualización de los Datos</vt:lpstr>
      <vt:lpstr>Autocorrelación</vt:lpstr>
      <vt:lpstr>Modelos Seleccionados</vt:lpstr>
      <vt:lpstr>Resultados</vt:lpstr>
      <vt:lpstr>Pronóstico</vt:lpstr>
      <vt:lpstr>Gracias</vt:lpstr>
      <vt:lpstr>Fabrikam</vt:lpstr>
      <vt:lpstr>Agenda</vt:lpstr>
      <vt:lpstr>Sobre Fabrikam</vt:lpstr>
      <vt:lpstr>Sobre Fabrikam</vt:lpstr>
      <vt:lpstr>Nuestra historia</vt:lpstr>
      <vt:lpstr>Misión</vt:lpstr>
      <vt:lpstr>Filosofía</vt:lpstr>
      <vt:lpstr>Nuestros productos y servicios</vt:lpstr>
      <vt:lpstr>Logros importantes</vt:lpstr>
      <vt:lpstr>Resultados de 2019</vt:lpstr>
      <vt:lpstr>Rendimiento de 20XX</vt:lpstr>
      <vt:lpstr>Resultados de la encuesta</vt:lpstr>
      <vt:lpstr>Reflexión</vt:lpstr>
      <vt:lpstr>Actualizaciones de proyecto clave</vt:lpstr>
      <vt:lpstr>Planes de 2020</vt:lpstr>
      <vt:lpstr>Planes de 2020</vt:lpstr>
      <vt:lpstr>Aspiraciones</vt:lpstr>
      <vt:lpstr>Nuevas iniciativas 2020</vt:lpstr>
      <vt:lpstr>Métricas clave</vt:lpstr>
      <vt:lpstr>Nuestra gente</vt:lpstr>
      <vt:lpstr>Nuestra gente</vt:lpstr>
      <vt:lpstr>Equipo ejecutivo</vt:lpstr>
      <vt:lpstr>Damos la bienvenida a los nuevos empleados</vt:lpstr>
      <vt:lpstr>¡ Enhorabuena por el aniversario!</vt:lpstr>
      <vt:lpstr>Resumen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Valeria Chan</dc:creator>
  <cp:lastModifiedBy>Valeria Chan</cp:lastModifiedBy>
  <cp:revision>23</cp:revision>
  <dcterms:created xsi:type="dcterms:W3CDTF">2024-06-16T23:38:05Z</dcterms:created>
  <dcterms:modified xsi:type="dcterms:W3CDTF">2024-06-18T02:44:50Z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